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02" r:id="rId5"/>
    <p:sldId id="322" r:id="rId6"/>
    <p:sldId id="320" r:id="rId7"/>
    <p:sldId id="321" r:id="rId8"/>
    <p:sldId id="309" r:id="rId9"/>
    <p:sldId id="304" r:id="rId10"/>
    <p:sldId id="303" r:id="rId11"/>
    <p:sldId id="307" r:id="rId12"/>
    <p:sldId id="311" r:id="rId13"/>
    <p:sldId id="317" r:id="rId14"/>
  </p:sldIdLst>
  <p:sldSz cx="12192000" cy="6858000"/>
  <p:notesSz cx="7102475" cy="9388475"/>
  <p:defaultTextStyle>
    <a:defPPr rtl="0"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609AD-BB5E-47F8-924F-6D882D2C6C3F}" v="38" dt="2025-10-20T21:39:47.317"/>
    <p1510:client id="{F3057E7D-7D5B-4979-90BF-72BD0F2137A5}" v="3" dt="2025-10-21T14:25:54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Gabrielle" userId="14aa480abff19f43" providerId="LiveId" clId="{09C26C10-0D55-4B0F-AAA2-6829AAECBBAE}"/>
    <pc:docChg chg="custSel delSld modSld">
      <pc:chgData name="Sophie Gabrielle" userId="14aa480abff19f43" providerId="LiveId" clId="{09C26C10-0D55-4B0F-AAA2-6829AAECBBAE}" dt="2025-10-21T20:59:42.521" v="65" actId="20577"/>
      <pc:docMkLst>
        <pc:docMk/>
      </pc:docMkLst>
      <pc:sldChg chg="modSp mod">
        <pc:chgData name="Sophie Gabrielle" userId="14aa480abff19f43" providerId="LiveId" clId="{09C26C10-0D55-4B0F-AAA2-6829AAECBBAE}" dt="2025-10-21T20:59:05.606" v="53" actId="1076"/>
        <pc:sldMkLst>
          <pc:docMk/>
          <pc:sldMk cId="3836122126" sldId="317"/>
        </pc:sldMkLst>
        <pc:spChg chg="mod">
          <ac:chgData name="Sophie Gabrielle" userId="14aa480abff19f43" providerId="LiveId" clId="{09C26C10-0D55-4B0F-AAA2-6829AAECBBAE}" dt="2025-10-21T20:59:05.606" v="53" actId="1076"/>
          <ac:spMkLst>
            <pc:docMk/>
            <pc:sldMk cId="3836122126" sldId="317"/>
            <ac:spMk id="2" creationId="{0533B4CA-31D2-C6A5-8F97-508A0B0F30B3}"/>
          </ac:spMkLst>
        </pc:spChg>
      </pc:sldChg>
      <pc:sldChg chg="modSp del mod">
        <pc:chgData name="Sophie Gabrielle" userId="14aa480abff19f43" providerId="LiveId" clId="{09C26C10-0D55-4B0F-AAA2-6829AAECBBAE}" dt="2025-10-21T14:26:36.553" v="50" actId="2696"/>
        <pc:sldMkLst>
          <pc:docMk/>
          <pc:sldMk cId="25509198" sldId="318"/>
        </pc:sldMkLst>
        <pc:graphicFrameChg chg="mod modGraphic">
          <ac:chgData name="Sophie Gabrielle" userId="14aa480abff19f43" providerId="LiveId" clId="{09C26C10-0D55-4B0F-AAA2-6829AAECBBAE}" dt="2025-10-21T14:26:04.730" v="49" actId="20577"/>
          <ac:graphicFrameMkLst>
            <pc:docMk/>
            <pc:sldMk cId="25509198" sldId="318"/>
            <ac:graphicFrameMk id="5" creationId="{A12B8466-B247-4B98-215E-8967121E7F0B}"/>
          </ac:graphicFrameMkLst>
        </pc:graphicFrameChg>
      </pc:sldChg>
      <pc:sldChg chg="modSp mod">
        <pc:chgData name="Sophie Gabrielle" userId="14aa480abff19f43" providerId="LiveId" clId="{09C26C10-0D55-4B0F-AAA2-6829AAECBBAE}" dt="2025-10-21T20:59:42.521" v="65" actId="20577"/>
        <pc:sldMkLst>
          <pc:docMk/>
          <pc:sldMk cId="0" sldId="321"/>
        </pc:sldMkLst>
        <pc:spChg chg="mod">
          <ac:chgData name="Sophie Gabrielle" userId="14aa480abff19f43" providerId="LiveId" clId="{09C26C10-0D55-4B0F-AAA2-6829AAECBBAE}" dt="2025-10-21T20:59:42.521" v="65" actId="20577"/>
          <ac:spMkLst>
            <pc:docMk/>
            <pc:sldMk cId="0" sldId="321"/>
            <ac:spMk id="3" creationId="{00000000-0000-0000-0000-000000000000}"/>
          </ac:spMkLst>
        </pc:spChg>
      </pc:sldChg>
      <pc:sldChg chg="del">
        <pc:chgData name="Sophie Gabrielle" userId="14aa480abff19f43" providerId="LiveId" clId="{09C26C10-0D55-4B0F-AAA2-6829AAECBBAE}" dt="2025-10-21T14:29:08.900" v="51" actId="2696"/>
        <pc:sldMkLst>
          <pc:docMk/>
          <pc:sldMk cId="1488937825" sldId="32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4A737-DA82-4CD7-B8A8-3B28F83FF6F1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BDEC0F-C587-4E5E-8C3D-9B25DD7C9AAB}">
      <dgm:prSet/>
      <dgm:spPr/>
      <dgm:t>
        <a:bodyPr/>
        <a:lstStyle/>
        <a:p>
          <a:r>
            <a:rPr lang="fr-CA"/>
            <a:t>3 exposés sur le rôle 2026-2028</a:t>
          </a:r>
          <a:endParaRPr lang="en-US"/>
        </a:p>
      </dgm:t>
    </dgm:pt>
    <dgm:pt modelId="{C3A1E32F-4269-48DA-BA89-5C360D75A9EF}" type="parTrans" cxnId="{9352D5A9-394B-436C-8CF6-C759D209B175}">
      <dgm:prSet/>
      <dgm:spPr/>
      <dgm:t>
        <a:bodyPr/>
        <a:lstStyle/>
        <a:p>
          <a:endParaRPr lang="en-US"/>
        </a:p>
      </dgm:t>
    </dgm:pt>
    <dgm:pt modelId="{22485E20-98C8-4DDA-A67D-924750305E3F}" type="sibTrans" cxnId="{9352D5A9-394B-436C-8CF6-C759D209B175}">
      <dgm:prSet/>
      <dgm:spPr/>
      <dgm:t>
        <a:bodyPr/>
        <a:lstStyle/>
        <a:p>
          <a:endParaRPr lang="en-US"/>
        </a:p>
      </dgm:t>
    </dgm:pt>
    <dgm:pt modelId="{343D149D-46A8-4B48-9B0E-68C6AFA6C6DC}">
      <dgm:prSet/>
      <dgm:spPr/>
      <dgm:t>
        <a:bodyPr/>
        <a:lstStyle/>
        <a:p>
          <a:r>
            <a:rPr lang="fr-CA"/>
            <a:t>3 questions aux candidatEs</a:t>
          </a:r>
          <a:endParaRPr lang="en-US"/>
        </a:p>
      </dgm:t>
    </dgm:pt>
    <dgm:pt modelId="{6A22F991-36B6-4CEA-8FF3-228CF0578B3A}" type="parTrans" cxnId="{2A0ECB53-FD3B-4123-82DC-FA1F9E40EC19}">
      <dgm:prSet/>
      <dgm:spPr/>
      <dgm:t>
        <a:bodyPr/>
        <a:lstStyle/>
        <a:p>
          <a:endParaRPr lang="en-US"/>
        </a:p>
      </dgm:t>
    </dgm:pt>
    <dgm:pt modelId="{88BA5DAB-000F-4E73-BB43-92BB5960BFC3}" type="sibTrans" cxnId="{2A0ECB53-FD3B-4123-82DC-FA1F9E40EC19}">
      <dgm:prSet/>
      <dgm:spPr/>
      <dgm:t>
        <a:bodyPr/>
        <a:lstStyle/>
        <a:p>
          <a:endParaRPr lang="en-US"/>
        </a:p>
      </dgm:t>
    </dgm:pt>
    <dgm:pt modelId="{FCED323F-3D4B-4637-83F8-9CB65FC66466}">
      <dgm:prSet/>
      <dgm:spPr/>
      <dgm:t>
        <a:bodyPr/>
        <a:lstStyle/>
        <a:p>
          <a:r>
            <a:rPr lang="fr-CA"/>
            <a:t>Réponses, questions du public et actions citoyennes</a:t>
          </a:r>
          <a:endParaRPr lang="en-US"/>
        </a:p>
      </dgm:t>
    </dgm:pt>
    <dgm:pt modelId="{0FAA144B-7E6D-4C27-975B-838A50437C12}" type="parTrans" cxnId="{6C347F5C-F7B1-4863-B97D-570B89D0284F}">
      <dgm:prSet/>
      <dgm:spPr/>
      <dgm:t>
        <a:bodyPr/>
        <a:lstStyle/>
        <a:p>
          <a:endParaRPr lang="en-US"/>
        </a:p>
      </dgm:t>
    </dgm:pt>
    <dgm:pt modelId="{2B20AC4D-5D6F-431D-BD48-8CEA7BE3D3E7}" type="sibTrans" cxnId="{6C347F5C-F7B1-4863-B97D-570B89D0284F}">
      <dgm:prSet/>
      <dgm:spPr/>
      <dgm:t>
        <a:bodyPr/>
        <a:lstStyle/>
        <a:p>
          <a:endParaRPr lang="en-US"/>
        </a:p>
      </dgm:t>
    </dgm:pt>
    <dgm:pt modelId="{07B85724-39F0-450C-88F3-AEB2DCF08AA8}" type="pres">
      <dgm:prSet presAssocID="{FB24A737-DA82-4CD7-B8A8-3B28F83FF6F1}" presName="root" presStyleCnt="0">
        <dgm:presLayoutVars>
          <dgm:dir/>
          <dgm:resizeHandles val="exact"/>
        </dgm:presLayoutVars>
      </dgm:prSet>
      <dgm:spPr/>
    </dgm:pt>
    <dgm:pt modelId="{8572806E-E693-4626-9EDA-60EE5BAAF068}" type="pres">
      <dgm:prSet presAssocID="{82BDEC0F-C587-4E5E-8C3D-9B25DD7C9AAB}" presName="compNode" presStyleCnt="0"/>
      <dgm:spPr/>
    </dgm:pt>
    <dgm:pt modelId="{607D6CB2-7017-4C64-8CD0-198E91AE1DD3}" type="pres">
      <dgm:prSet presAssocID="{82BDEC0F-C587-4E5E-8C3D-9B25DD7C9A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E3AEA7CD-E14C-4F7C-B045-D54C387AD565}" type="pres">
      <dgm:prSet presAssocID="{82BDEC0F-C587-4E5E-8C3D-9B25DD7C9AAB}" presName="spaceRect" presStyleCnt="0"/>
      <dgm:spPr/>
    </dgm:pt>
    <dgm:pt modelId="{328AA7B6-3CF9-4B0C-8532-382A09403148}" type="pres">
      <dgm:prSet presAssocID="{82BDEC0F-C587-4E5E-8C3D-9B25DD7C9AAB}" presName="textRect" presStyleLbl="revTx" presStyleIdx="0" presStyleCnt="3">
        <dgm:presLayoutVars>
          <dgm:chMax val="1"/>
          <dgm:chPref val="1"/>
        </dgm:presLayoutVars>
      </dgm:prSet>
      <dgm:spPr/>
    </dgm:pt>
    <dgm:pt modelId="{C1691CAC-7DF4-44B8-8E57-D8579D1A071A}" type="pres">
      <dgm:prSet presAssocID="{22485E20-98C8-4DDA-A67D-924750305E3F}" presName="sibTrans" presStyleCnt="0"/>
      <dgm:spPr/>
    </dgm:pt>
    <dgm:pt modelId="{89D6C69A-ABB5-4B9B-9998-AFE3D6DDFC23}" type="pres">
      <dgm:prSet presAssocID="{343D149D-46A8-4B48-9B0E-68C6AFA6C6DC}" presName="compNode" presStyleCnt="0"/>
      <dgm:spPr/>
    </dgm:pt>
    <dgm:pt modelId="{D2BCC942-313E-44DA-804F-F9458298AB82}" type="pres">
      <dgm:prSet presAssocID="{343D149D-46A8-4B48-9B0E-68C6AFA6C6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E0ED2946-5FF9-43DE-9DA8-ED0984A6C2BC}" type="pres">
      <dgm:prSet presAssocID="{343D149D-46A8-4B48-9B0E-68C6AFA6C6DC}" presName="spaceRect" presStyleCnt="0"/>
      <dgm:spPr/>
    </dgm:pt>
    <dgm:pt modelId="{A9582A71-8FA1-4EF2-A70C-70D4B2E5D8CA}" type="pres">
      <dgm:prSet presAssocID="{343D149D-46A8-4B48-9B0E-68C6AFA6C6DC}" presName="textRect" presStyleLbl="revTx" presStyleIdx="1" presStyleCnt="3">
        <dgm:presLayoutVars>
          <dgm:chMax val="1"/>
          <dgm:chPref val="1"/>
        </dgm:presLayoutVars>
      </dgm:prSet>
      <dgm:spPr/>
    </dgm:pt>
    <dgm:pt modelId="{54660EAE-631A-47C8-ADBD-F3B01ECDB4FA}" type="pres">
      <dgm:prSet presAssocID="{88BA5DAB-000F-4E73-BB43-92BB5960BFC3}" presName="sibTrans" presStyleCnt="0"/>
      <dgm:spPr/>
    </dgm:pt>
    <dgm:pt modelId="{63DF9E5B-FBE8-495B-B9E9-96EE5BFE37B5}" type="pres">
      <dgm:prSet presAssocID="{FCED323F-3D4B-4637-83F8-9CB65FC66466}" presName="compNode" presStyleCnt="0"/>
      <dgm:spPr/>
    </dgm:pt>
    <dgm:pt modelId="{57A3674B-7B81-42BD-9595-39B71B14DA73}" type="pres">
      <dgm:prSet presAssocID="{FCED323F-3D4B-4637-83F8-9CB65FC664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FDCEAE0-1AA4-42DB-8BA2-B34A3D691F0B}" type="pres">
      <dgm:prSet presAssocID="{FCED323F-3D4B-4637-83F8-9CB65FC66466}" presName="spaceRect" presStyleCnt="0"/>
      <dgm:spPr/>
    </dgm:pt>
    <dgm:pt modelId="{51D64D57-DD3E-48EA-AEC4-EC2A81F4697A}" type="pres">
      <dgm:prSet presAssocID="{FCED323F-3D4B-4637-83F8-9CB65FC6646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C347F5C-F7B1-4863-B97D-570B89D0284F}" srcId="{FB24A737-DA82-4CD7-B8A8-3B28F83FF6F1}" destId="{FCED323F-3D4B-4637-83F8-9CB65FC66466}" srcOrd="2" destOrd="0" parTransId="{0FAA144B-7E6D-4C27-975B-838A50437C12}" sibTransId="{2B20AC4D-5D6F-431D-BD48-8CEA7BE3D3E7}"/>
    <dgm:cxn modelId="{2A0ECB53-FD3B-4123-82DC-FA1F9E40EC19}" srcId="{FB24A737-DA82-4CD7-B8A8-3B28F83FF6F1}" destId="{343D149D-46A8-4B48-9B0E-68C6AFA6C6DC}" srcOrd="1" destOrd="0" parTransId="{6A22F991-36B6-4CEA-8FF3-228CF0578B3A}" sibTransId="{88BA5DAB-000F-4E73-BB43-92BB5960BFC3}"/>
    <dgm:cxn modelId="{9352D5A9-394B-436C-8CF6-C759D209B175}" srcId="{FB24A737-DA82-4CD7-B8A8-3B28F83FF6F1}" destId="{82BDEC0F-C587-4E5E-8C3D-9B25DD7C9AAB}" srcOrd="0" destOrd="0" parTransId="{C3A1E32F-4269-48DA-BA89-5C360D75A9EF}" sibTransId="{22485E20-98C8-4DDA-A67D-924750305E3F}"/>
    <dgm:cxn modelId="{38A293DF-2B04-42FD-B6DA-A64656F2BFCF}" type="presOf" srcId="{82BDEC0F-C587-4E5E-8C3D-9B25DD7C9AAB}" destId="{328AA7B6-3CF9-4B0C-8532-382A09403148}" srcOrd="0" destOrd="0" presId="urn:microsoft.com/office/officeart/2018/2/layout/IconLabelList"/>
    <dgm:cxn modelId="{7896FFEE-C4AC-4E74-9845-0EB71458D508}" type="presOf" srcId="{FCED323F-3D4B-4637-83F8-9CB65FC66466}" destId="{51D64D57-DD3E-48EA-AEC4-EC2A81F4697A}" srcOrd="0" destOrd="0" presId="urn:microsoft.com/office/officeart/2018/2/layout/IconLabelList"/>
    <dgm:cxn modelId="{945365F0-DEDA-4725-AAE0-A2819D01E72B}" type="presOf" srcId="{343D149D-46A8-4B48-9B0E-68C6AFA6C6DC}" destId="{A9582A71-8FA1-4EF2-A70C-70D4B2E5D8CA}" srcOrd="0" destOrd="0" presId="urn:microsoft.com/office/officeart/2018/2/layout/IconLabelList"/>
    <dgm:cxn modelId="{159644F2-72ED-4B2E-B4AA-2A5EB07C4D0A}" type="presOf" srcId="{FB24A737-DA82-4CD7-B8A8-3B28F83FF6F1}" destId="{07B85724-39F0-450C-88F3-AEB2DCF08AA8}" srcOrd="0" destOrd="0" presId="urn:microsoft.com/office/officeart/2018/2/layout/IconLabelList"/>
    <dgm:cxn modelId="{D27AADFA-E5D0-4FA8-BD54-53ECA4B3B129}" type="presParOf" srcId="{07B85724-39F0-450C-88F3-AEB2DCF08AA8}" destId="{8572806E-E693-4626-9EDA-60EE5BAAF068}" srcOrd="0" destOrd="0" presId="urn:microsoft.com/office/officeart/2018/2/layout/IconLabelList"/>
    <dgm:cxn modelId="{10B435E4-900D-4DD7-8D9A-64B389B5B51F}" type="presParOf" srcId="{8572806E-E693-4626-9EDA-60EE5BAAF068}" destId="{607D6CB2-7017-4C64-8CD0-198E91AE1DD3}" srcOrd="0" destOrd="0" presId="urn:microsoft.com/office/officeart/2018/2/layout/IconLabelList"/>
    <dgm:cxn modelId="{001980D5-4F51-441A-88DD-E1973AD6DB53}" type="presParOf" srcId="{8572806E-E693-4626-9EDA-60EE5BAAF068}" destId="{E3AEA7CD-E14C-4F7C-B045-D54C387AD565}" srcOrd="1" destOrd="0" presId="urn:microsoft.com/office/officeart/2018/2/layout/IconLabelList"/>
    <dgm:cxn modelId="{27273476-9573-4985-96F2-69A013687577}" type="presParOf" srcId="{8572806E-E693-4626-9EDA-60EE5BAAF068}" destId="{328AA7B6-3CF9-4B0C-8532-382A09403148}" srcOrd="2" destOrd="0" presId="urn:microsoft.com/office/officeart/2018/2/layout/IconLabelList"/>
    <dgm:cxn modelId="{C647A144-B88F-4749-B72B-AFE6B680112A}" type="presParOf" srcId="{07B85724-39F0-450C-88F3-AEB2DCF08AA8}" destId="{C1691CAC-7DF4-44B8-8E57-D8579D1A071A}" srcOrd="1" destOrd="0" presId="urn:microsoft.com/office/officeart/2018/2/layout/IconLabelList"/>
    <dgm:cxn modelId="{01B8362B-BB43-45C7-8969-D37DFEF60981}" type="presParOf" srcId="{07B85724-39F0-450C-88F3-AEB2DCF08AA8}" destId="{89D6C69A-ABB5-4B9B-9998-AFE3D6DDFC23}" srcOrd="2" destOrd="0" presId="urn:microsoft.com/office/officeart/2018/2/layout/IconLabelList"/>
    <dgm:cxn modelId="{375E5367-47F9-48E9-978D-53D83BA3CAE8}" type="presParOf" srcId="{89D6C69A-ABB5-4B9B-9998-AFE3D6DDFC23}" destId="{D2BCC942-313E-44DA-804F-F9458298AB82}" srcOrd="0" destOrd="0" presId="urn:microsoft.com/office/officeart/2018/2/layout/IconLabelList"/>
    <dgm:cxn modelId="{22F003B4-EECF-4786-AE60-18E500C58187}" type="presParOf" srcId="{89D6C69A-ABB5-4B9B-9998-AFE3D6DDFC23}" destId="{E0ED2946-5FF9-43DE-9DA8-ED0984A6C2BC}" srcOrd="1" destOrd="0" presId="urn:microsoft.com/office/officeart/2018/2/layout/IconLabelList"/>
    <dgm:cxn modelId="{1AC4EE77-EE8D-43FA-BD1F-187ADF1E24DD}" type="presParOf" srcId="{89D6C69A-ABB5-4B9B-9998-AFE3D6DDFC23}" destId="{A9582A71-8FA1-4EF2-A70C-70D4B2E5D8CA}" srcOrd="2" destOrd="0" presId="urn:microsoft.com/office/officeart/2018/2/layout/IconLabelList"/>
    <dgm:cxn modelId="{161E644E-0689-4B28-8997-93E602C6DC3E}" type="presParOf" srcId="{07B85724-39F0-450C-88F3-AEB2DCF08AA8}" destId="{54660EAE-631A-47C8-ADBD-F3B01ECDB4FA}" srcOrd="3" destOrd="0" presId="urn:microsoft.com/office/officeart/2018/2/layout/IconLabelList"/>
    <dgm:cxn modelId="{9A970011-DF4F-4825-BF45-F7C541680655}" type="presParOf" srcId="{07B85724-39F0-450C-88F3-AEB2DCF08AA8}" destId="{63DF9E5B-FBE8-495B-B9E9-96EE5BFE37B5}" srcOrd="4" destOrd="0" presId="urn:microsoft.com/office/officeart/2018/2/layout/IconLabelList"/>
    <dgm:cxn modelId="{26A50EF4-43BC-4FCC-97C7-07F63479F92D}" type="presParOf" srcId="{63DF9E5B-FBE8-495B-B9E9-96EE5BFE37B5}" destId="{57A3674B-7B81-42BD-9595-39B71B14DA73}" srcOrd="0" destOrd="0" presId="urn:microsoft.com/office/officeart/2018/2/layout/IconLabelList"/>
    <dgm:cxn modelId="{8D48CC08-98DC-491C-8D06-D79295B00596}" type="presParOf" srcId="{63DF9E5B-FBE8-495B-B9E9-96EE5BFE37B5}" destId="{7FDCEAE0-1AA4-42DB-8BA2-B34A3D691F0B}" srcOrd="1" destOrd="0" presId="urn:microsoft.com/office/officeart/2018/2/layout/IconLabelList"/>
    <dgm:cxn modelId="{B1E665B4-4ADC-4805-B9DC-8B5C4EEF5A38}" type="presParOf" srcId="{63DF9E5B-FBE8-495B-B9E9-96EE5BFE37B5}" destId="{51D64D57-DD3E-48EA-AEC4-EC2A81F4697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E378F-E039-4C5A-BBB8-B4FE167FBC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BBEE6C-2085-4ACF-9DDD-4E634401B496}">
      <dgm:prSet custT="1"/>
      <dgm:spPr/>
      <dgm:t>
        <a:bodyPr/>
        <a:lstStyle/>
        <a:p>
          <a:r>
            <a:rPr lang="fr-CA" sz="3200" dirty="0"/>
            <a:t>Nombre de propriétés : 514 615 </a:t>
          </a:r>
          <a:endParaRPr lang="en-US" sz="3200" dirty="0"/>
        </a:p>
      </dgm:t>
    </dgm:pt>
    <dgm:pt modelId="{FCE5EC3D-1A8C-4B34-8009-9F414D28D92D}" type="parTrans" cxnId="{E330A8D3-013D-47D2-BB30-2D5768AE97F0}">
      <dgm:prSet/>
      <dgm:spPr/>
      <dgm:t>
        <a:bodyPr/>
        <a:lstStyle/>
        <a:p>
          <a:endParaRPr lang="en-US"/>
        </a:p>
      </dgm:t>
    </dgm:pt>
    <dgm:pt modelId="{D2B95A54-6A27-446C-819D-82C9D03F90AF}" type="sibTrans" cxnId="{E330A8D3-013D-47D2-BB30-2D5768AE97F0}">
      <dgm:prSet/>
      <dgm:spPr/>
      <dgm:t>
        <a:bodyPr/>
        <a:lstStyle/>
        <a:p>
          <a:endParaRPr lang="en-US"/>
        </a:p>
      </dgm:t>
    </dgm:pt>
    <dgm:pt modelId="{24C1D1E0-536B-4AB4-B923-3179618CEEC7}">
      <dgm:prSet custT="1"/>
      <dgm:spPr/>
      <dgm:t>
        <a:bodyPr/>
        <a:lstStyle/>
        <a:p>
          <a:r>
            <a:rPr lang="fr-CA" sz="3200" dirty="0"/>
            <a:t>Valeur au rôle :   610 milliards $</a:t>
          </a:r>
          <a:endParaRPr lang="en-US" sz="3200" dirty="0"/>
        </a:p>
      </dgm:t>
    </dgm:pt>
    <dgm:pt modelId="{0FA1323D-3F1D-4034-B211-6F94720ABAC9}" type="parTrans" cxnId="{7BBE335F-77C3-4357-A772-697101231AF2}">
      <dgm:prSet/>
      <dgm:spPr/>
      <dgm:t>
        <a:bodyPr/>
        <a:lstStyle/>
        <a:p>
          <a:endParaRPr lang="en-US"/>
        </a:p>
      </dgm:t>
    </dgm:pt>
    <dgm:pt modelId="{ED651BA8-64BF-4771-8973-9FB5628BFCE7}" type="sibTrans" cxnId="{7BBE335F-77C3-4357-A772-697101231AF2}">
      <dgm:prSet/>
      <dgm:spPr/>
      <dgm:t>
        <a:bodyPr/>
        <a:lstStyle/>
        <a:p>
          <a:endParaRPr lang="en-US"/>
        </a:p>
      </dgm:t>
    </dgm:pt>
    <dgm:pt modelId="{ADB49A4A-E1F3-40EF-B495-D0866BB46379}">
      <dgm:prSet custT="1"/>
      <dgm:spPr/>
      <dgm:t>
        <a:bodyPr/>
        <a:lstStyle/>
        <a:p>
          <a:r>
            <a:rPr lang="fr-CA" sz="3200" dirty="0"/>
            <a:t>Population :    2 204 633 hab.</a:t>
          </a:r>
          <a:endParaRPr lang="en-US" sz="3200" dirty="0"/>
        </a:p>
      </dgm:t>
    </dgm:pt>
    <dgm:pt modelId="{522E91B0-0266-4E18-8C37-5AE7AEFACFFB}" type="parTrans" cxnId="{E9580A4F-1CA0-47DB-90E7-A06D7D6594F6}">
      <dgm:prSet/>
      <dgm:spPr/>
      <dgm:t>
        <a:bodyPr/>
        <a:lstStyle/>
        <a:p>
          <a:endParaRPr lang="en-US"/>
        </a:p>
      </dgm:t>
    </dgm:pt>
    <dgm:pt modelId="{E0073653-AF2A-497B-81E1-F5B3C85BD150}" type="sibTrans" cxnId="{E9580A4F-1CA0-47DB-90E7-A06D7D6594F6}">
      <dgm:prSet/>
      <dgm:spPr/>
      <dgm:t>
        <a:bodyPr/>
        <a:lstStyle/>
        <a:p>
          <a:endParaRPr lang="en-US"/>
        </a:p>
      </dgm:t>
    </dgm:pt>
    <dgm:pt modelId="{6F616101-17C9-4194-8A8E-75C466BDDC1E}" type="pres">
      <dgm:prSet presAssocID="{EA3E378F-E039-4C5A-BBB8-B4FE167FBC88}" presName="linear" presStyleCnt="0">
        <dgm:presLayoutVars>
          <dgm:animLvl val="lvl"/>
          <dgm:resizeHandles val="exact"/>
        </dgm:presLayoutVars>
      </dgm:prSet>
      <dgm:spPr/>
    </dgm:pt>
    <dgm:pt modelId="{D87351B3-3E64-46EB-8779-6F42B03EAE52}" type="pres">
      <dgm:prSet presAssocID="{7BBBEE6C-2085-4ACF-9DDD-4E634401B4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4E9C0D-0391-4F41-BFE7-F46B1D299604}" type="pres">
      <dgm:prSet presAssocID="{D2B95A54-6A27-446C-819D-82C9D03F90AF}" presName="spacer" presStyleCnt="0"/>
      <dgm:spPr/>
    </dgm:pt>
    <dgm:pt modelId="{D0ADB070-F34C-403C-9856-C56174DF4717}" type="pres">
      <dgm:prSet presAssocID="{24C1D1E0-536B-4AB4-B923-3179618CEE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110BF0-B562-40BD-9FEA-6315956386A4}" type="pres">
      <dgm:prSet presAssocID="{ED651BA8-64BF-4771-8973-9FB5628BFCE7}" presName="spacer" presStyleCnt="0"/>
      <dgm:spPr/>
    </dgm:pt>
    <dgm:pt modelId="{E316C993-8272-43B7-9093-28A3E8BF5906}" type="pres">
      <dgm:prSet presAssocID="{ADB49A4A-E1F3-40EF-B495-D0866BB463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8B5314-264F-4434-A91B-36EF44905BF5}" type="presOf" srcId="{7BBBEE6C-2085-4ACF-9DDD-4E634401B496}" destId="{D87351B3-3E64-46EB-8779-6F42B03EAE52}" srcOrd="0" destOrd="0" presId="urn:microsoft.com/office/officeart/2005/8/layout/vList2"/>
    <dgm:cxn modelId="{3835D71E-A56B-4D18-AB45-E9D710D5AF83}" type="presOf" srcId="{EA3E378F-E039-4C5A-BBB8-B4FE167FBC88}" destId="{6F616101-17C9-4194-8A8E-75C466BDDC1E}" srcOrd="0" destOrd="0" presId="urn:microsoft.com/office/officeart/2005/8/layout/vList2"/>
    <dgm:cxn modelId="{7BBE335F-77C3-4357-A772-697101231AF2}" srcId="{EA3E378F-E039-4C5A-BBB8-B4FE167FBC88}" destId="{24C1D1E0-536B-4AB4-B923-3179618CEEC7}" srcOrd="1" destOrd="0" parTransId="{0FA1323D-3F1D-4034-B211-6F94720ABAC9}" sibTransId="{ED651BA8-64BF-4771-8973-9FB5628BFCE7}"/>
    <dgm:cxn modelId="{E9580A4F-1CA0-47DB-90E7-A06D7D6594F6}" srcId="{EA3E378F-E039-4C5A-BBB8-B4FE167FBC88}" destId="{ADB49A4A-E1F3-40EF-B495-D0866BB46379}" srcOrd="2" destOrd="0" parTransId="{522E91B0-0266-4E18-8C37-5AE7AEFACFFB}" sibTransId="{E0073653-AF2A-497B-81E1-F5B3C85BD150}"/>
    <dgm:cxn modelId="{3ABA9E50-A1D1-4191-B355-E484ABD08C6A}" type="presOf" srcId="{24C1D1E0-536B-4AB4-B923-3179618CEEC7}" destId="{D0ADB070-F34C-403C-9856-C56174DF4717}" srcOrd="0" destOrd="0" presId="urn:microsoft.com/office/officeart/2005/8/layout/vList2"/>
    <dgm:cxn modelId="{5E759985-44E9-4706-8459-6F8E3E9C7866}" type="presOf" srcId="{ADB49A4A-E1F3-40EF-B495-D0866BB46379}" destId="{E316C993-8272-43B7-9093-28A3E8BF5906}" srcOrd="0" destOrd="0" presId="urn:microsoft.com/office/officeart/2005/8/layout/vList2"/>
    <dgm:cxn modelId="{E330A8D3-013D-47D2-BB30-2D5768AE97F0}" srcId="{EA3E378F-E039-4C5A-BBB8-B4FE167FBC88}" destId="{7BBBEE6C-2085-4ACF-9DDD-4E634401B496}" srcOrd="0" destOrd="0" parTransId="{FCE5EC3D-1A8C-4B34-8009-9F414D28D92D}" sibTransId="{D2B95A54-6A27-446C-819D-82C9D03F90AF}"/>
    <dgm:cxn modelId="{81AD600B-55B5-4CC3-A5C9-E9456EC9F6FC}" type="presParOf" srcId="{6F616101-17C9-4194-8A8E-75C466BDDC1E}" destId="{D87351B3-3E64-46EB-8779-6F42B03EAE52}" srcOrd="0" destOrd="0" presId="urn:microsoft.com/office/officeart/2005/8/layout/vList2"/>
    <dgm:cxn modelId="{7F727F3C-2FF0-4FA3-8C13-D8B06A7739C4}" type="presParOf" srcId="{6F616101-17C9-4194-8A8E-75C466BDDC1E}" destId="{214E9C0D-0391-4F41-BFE7-F46B1D299604}" srcOrd="1" destOrd="0" presId="urn:microsoft.com/office/officeart/2005/8/layout/vList2"/>
    <dgm:cxn modelId="{47A90B29-856E-46A1-87CF-9DAB4824C699}" type="presParOf" srcId="{6F616101-17C9-4194-8A8E-75C466BDDC1E}" destId="{D0ADB070-F34C-403C-9856-C56174DF4717}" srcOrd="2" destOrd="0" presId="urn:microsoft.com/office/officeart/2005/8/layout/vList2"/>
    <dgm:cxn modelId="{643520CB-5DB4-4C4F-9E46-6CE6DF153D98}" type="presParOf" srcId="{6F616101-17C9-4194-8A8E-75C466BDDC1E}" destId="{B4110BF0-B562-40BD-9FEA-6315956386A4}" srcOrd="3" destOrd="0" presId="urn:microsoft.com/office/officeart/2005/8/layout/vList2"/>
    <dgm:cxn modelId="{15CEFEA5-1C00-45B9-B49D-CD6D239368C0}" type="presParOf" srcId="{6F616101-17C9-4194-8A8E-75C466BDDC1E}" destId="{E316C993-8272-43B7-9093-28A3E8BF59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F7B64E-8D85-4890-B7AA-59B62249B1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CBEB49-C413-420C-A57B-99BA918C19CC}">
      <dgm:prSet/>
      <dgm:spPr/>
      <dgm:t>
        <a:bodyPr/>
        <a:lstStyle/>
        <a:p>
          <a:r>
            <a:rPr lang="fr-CA"/>
            <a:t>Rôle 2023-2025                   526 milliards $</a:t>
          </a:r>
          <a:endParaRPr lang="en-US"/>
        </a:p>
      </dgm:t>
    </dgm:pt>
    <dgm:pt modelId="{CBF39401-B826-4715-8A9B-9B3B97631984}" type="parTrans" cxnId="{67C1CD78-52FE-4CD7-8E06-F37ACBA142B3}">
      <dgm:prSet/>
      <dgm:spPr/>
      <dgm:t>
        <a:bodyPr/>
        <a:lstStyle/>
        <a:p>
          <a:endParaRPr lang="en-US"/>
        </a:p>
      </dgm:t>
    </dgm:pt>
    <dgm:pt modelId="{E51B419D-36BF-415C-94B4-B3CAA21FF88F}" type="sibTrans" cxnId="{67C1CD78-52FE-4CD7-8E06-F37ACBA142B3}">
      <dgm:prSet/>
      <dgm:spPr/>
      <dgm:t>
        <a:bodyPr/>
        <a:lstStyle/>
        <a:p>
          <a:endParaRPr lang="en-US"/>
        </a:p>
      </dgm:t>
    </dgm:pt>
    <dgm:pt modelId="{2B89F759-F060-4588-AF02-AB808073347E}">
      <dgm:prSet/>
      <dgm:spPr/>
      <dgm:t>
        <a:bodyPr/>
        <a:lstStyle/>
        <a:p>
          <a:r>
            <a:rPr lang="fr-CA"/>
            <a:t>Rôle 2026-2028                   610 milliards $</a:t>
          </a:r>
          <a:endParaRPr lang="en-US"/>
        </a:p>
      </dgm:t>
    </dgm:pt>
    <dgm:pt modelId="{1712D119-A7F2-433D-AA1F-3BEC29D1B46F}" type="parTrans" cxnId="{1957E94E-4949-44D5-8705-A2D1C49A4B79}">
      <dgm:prSet/>
      <dgm:spPr/>
      <dgm:t>
        <a:bodyPr/>
        <a:lstStyle/>
        <a:p>
          <a:endParaRPr lang="en-US"/>
        </a:p>
      </dgm:t>
    </dgm:pt>
    <dgm:pt modelId="{E749FEBF-69B8-40DB-943E-5C2B50D3A6CD}" type="sibTrans" cxnId="{1957E94E-4949-44D5-8705-A2D1C49A4B79}">
      <dgm:prSet/>
      <dgm:spPr/>
      <dgm:t>
        <a:bodyPr/>
        <a:lstStyle/>
        <a:p>
          <a:endParaRPr lang="en-US"/>
        </a:p>
      </dgm:t>
    </dgm:pt>
    <dgm:pt modelId="{AB5F5A83-2867-4507-A198-474BE3998EE6}">
      <dgm:prSet/>
      <dgm:spPr/>
      <dgm:t>
        <a:bodyPr/>
        <a:lstStyle/>
        <a:p>
          <a:r>
            <a:rPr lang="fr-CA"/>
            <a:t>Croissance de la valeur  : + 12,2 % </a:t>
          </a:r>
          <a:endParaRPr lang="en-US"/>
        </a:p>
      </dgm:t>
    </dgm:pt>
    <dgm:pt modelId="{282C127A-F67B-4E26-83F5-AEEE951A60B8}" type="parTrans" cxnId="{10A45D76-14CA-4806-ABBA-64DCC1B22452}">
      <dgm:prSet/>
      <dgm:spPr/>
      <dgm:t>
        <a:bodyPr/>
        <a:lstStyle/>
        <a:p>
          <a:endParaRPr lang="en-US"/>
        </a:p>
      </dgm:t>
    </dgm:pt>
    <dgm:pt modelId="{440203CD-8F61-475A-97B7-BFA12E9FE8D8}" type="sibTrans" cxnId="{10A45D76-14CA-4806-ABBA-64DCC1B22452}">
      <dgm:prSet/>
      <dgm:spPr/>
      <dgm:t>
        <a:bodyPr/>
        <a:lstStyle/>
        <a:p>
          <a:endParaRPr lang="en-US"/>
        </a:p>
      </dgm:t>
    </dgm:pt>
    <dgm:pt modelId="{79534712-D90D-4CF4-A418-9CC4D16D0685}">
      <dgm:prSet/>
      <dgm:spPr/>
      <dgm:t>
        <a:bodyPr/>
        <a:lstStyle/>
        <a:p>
          <a:r>
            <a:rPr lang="fr-CA"/>
            <a:t>Croissance de l’assiette :  + 2,3 % </a:t>
          </a:r>
          <a:endParaRPr lang="en-US"/>
        </a:p>
      </dgm:t>
    </dgm:pt>
    <dgm:pt modelId="{BED39A16-3B02-44A3-9A41-1F1A7FC752F1}" type="parTrans" cxnId="{748C6934-9AB6-4E4B-A625-9AF0C61069D0}">
      <dgm:prSet/>
      <dgm:spPr/>
      <dgm:t>
        <a:bodyPr/>
        <a:lstStyle/>
        <a:p>
          <a:endParaRPr lang="en-US"/>
        </a:p>
      </dgm:t>
    </dgm:pt>
    <dgm:pt modelId="{8ECD98F3-ADF7-4C68-BCE8-4C7A9E5ECD4C}" type="sibTrans" cxnId="{748C6934-9AB6-4E4B-A625-9AF0C61069D0}">
      <dgm:prSet/>
      <dgm:spPr/>
      <dgm:t>
        <a:bodyPr/>
        <a:lstStyle/>
        <a:p>
          <a:endParaRPr lang="en-US"/>
        </a:p>
      </dgm:t>
    </dgm:pt>
    <dgm:pt modelId="{22FC3040-6E77-4C19-818E-AD474BCF69E8}" type="pres">
      <dgm:prSet presAssocID="{54F7B64E-8D85-4890-B7AA-59B62249B1AF}" presName="root" presStyleCnt="0">
        <dgm:presLayoutVars>
          <dgm:dir/>
          <dgm:resizeHandles val="exact"/>
        </dgm:presLayoutVars>
      </dgm:prSet>
      <dgm:spPr/>
    </dgm:pt>
    <dgm:pt modelId="{09164BCC-5423-436F-9601-835816F73B88}" type="pres">
      <dgm:prSet presAssocID="{0ACBEB49-C413-420C-A57B-99BA918C19CC}" presName="compNode" presStyleCnt="0"/>
      <dgm:spPr/>
    </dgm:pt>
    <dgm:pt modelId="{C53604D8-0B22-448B-8FD4-5253DFAAFFFD}" type="pres">
      <dgm:prSet presAssocID="{0ACBEB49-C413-420C-A57B-99BA918C19CC}" presName="bgRect" presStyleLbl="bgShp" presStyleIdx="0" presStyleCnt="4"/>
      <dgm:spPr/>
    </dgm:pt>
    <dgm:pt modelId="{81177ECD-89D8-4C95-AD78-11D42753B4C2}" type="pres">
      <dgm:prSet presAssocID="{0ACBEB49-C413-420C-A57B-99BA918C19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gent"/>
        </a:ext>
      </dgm:extLst>
    </dgm:pt>
    <dgm:pt modelId="{666EFAFC-7F89-42B7-8173-10C5CD581840}" type="pres">
      <dgm:prSet presAssocID="{0ACBEB49-C413-420C-A57B-99BA918C19CC}" presName="spaceRect" presStyleCnt="0"/>
      <dgm:spPr/>
    </dgm:pt>
    <dgm:pt modelId="{9EFF5EFE-D0FB-4E61-B5C1-367421F01413}" type="pres">
      <dgm:prSet presAssocID="{0ACBEB49-C413-420C-A57B-99BA918C19CC}" presName="parTx" presStyleLbl="revTx" presStyleIdx="0" presStyleCnt="4">
        <dgm:presLayoutVars>
          <dgm:chMax val="0"/>
          <dgm:chPref val="0"/>
        </dgm:presLayoutVars>
      </dgm:prSet>
      <dgm:spPr/>
    </dgm:pt>
    <dgm:pt modelId="{8ED5B0AE-FC4E-4111-8688-6FDAB020DD4B}" type="pres">
      <dgm:prSet presAssocID="{E51B419D-36BF-415C-94B4-B3CAA21FF88F}" presName="sibTrans" presStyleCnt="0"/>
      <dgm:spPr/>
    </dgm:pt>
    <dgm:pt modelId="{A9D54D57-985F-47C0-BD2D-7BFD00AFD1D6}" type="pres">
      <dgm:prSet presAssocID="{2B89F759-F060-4588-AF02-AB808073347E}" presName="compNode" presStyleCnt="0"/>
      <dgm:spPr/>
    </dgm:pt>
    <dgm:pt modelId="{46A6A203-DD7F-442A-8B98-B46870EE5501}" type="pres">
      <dgm:prSet presAssocID="{2B89F759-F060-4588-AF02-AB808073347E}" presName="bgRect" presStyleLbl="bgShp" presStyleIdx="1" presStyleCnt="4"/>
      <dgm:spPr/>
    </dgm:pt>
    <dgm:pt modelId="{E5958815-CE11-4F51-885E-11D30AE62746}" type="pres">
      <dgm:prSet presAssocID="{2B89F759-F060-4588-AF02-AB80807334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BFB0D79-D6A4-4BF4-9DC8-35EF2CA536E7}" type="pres">
      <dgm:prSet presAssocID="{2B89F759-F060-4588-AF02-AB808073347E}" presName="spaceRect" presStyleCnt="0"/>
      <dgm:spPr/>
    </dgm:pt>
    <dgm:pt modelId="{501B72CA-B7EF-466B-9E89-F71F1B0FDE03}" type="pres">
      <dgm:prSet presAssocID="{2B89F759-F060-4588-AF02-AB808073347E}" presName="parTx" presStyleLbl="revTx" presStyleIdx="1" presStyleCnt="4">
        <dgm:presLayoutVars>
          <dgm:chMax val="0"/>
          <dgm:chPref val="0"/>
        </dgm:presLayoutVars>
      </dgm:prSet>
      <dgm:spPr/>
    </dgm:pt>
    <dgm:pt modelId="{E870B189-DB5D-429E-8E46-F92B8EC3D867}" type="pres">
      <dgm:prSet presAssocID="{E749FEBF-69B8-40DB-943E-5C2B50D3A6CD}" presName="sibTrans" presStyleCnt="0"/>
      <dgm:spPr/>
    </dgm:pt>
    <dgm:pt modelId="{436AF27A-E736-4019-95F7-035E1D8C06F2}" type="pres">
      <dgm:prSet presAssocID="{AB5F5A83-2867-4507-A198-474BE3998EE6}" presName="compNode" presStyleCnt="0"/>
      <dgm:spPr/>
    </dgm:pt>
    <dgm:pt modelId="{DFE959AC-89C2-4B98-989B-28CCED27493D}" type="pres">
      <dgm:prSet presAssocID="{AB5F5A83-2867-4507-A198-474BE3998EE6}" presName="bgRect" presStyleLbl="bgShp" presStyleIdx="2" presStyleCnt="4"/>
      <dgm:spPr/>
    </dgm:pt>
    <dgm:pt modelId="{8957A51E-1847-4558-8273-EE4A29A6DEE5}" type="pres">
      <dgm:prSet presAssocID="{AB5F5A83-2867-4507-A198-474BE3998E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66CE688A-CE0F-4B08-8EFA-93AC069FA419}" type="pres">
      <dgm:prSet presAssocID="{AB5F5A83-2867-4507-A198-474BE3998EE6}" presName="spaceRect" presStyleCnt="0"/>
      <dgm:spPr/>
    </dgm:pt>
    <dgm:pt modelId="{BE2F1160-5E0C-48C1-8F72-D1B6E62AE3CE}" type="pres">
      <dgm:prSet presAssocID="{AB5F5A83-2867-4507-A198-474BE3998EE6}" presName="parTx" presStyleLbl="revTx" presStyleIdx="2" presStyleCnt="4">
        <dgm:presLayoutVars>
          <dgm:chMax val="0"/>
          <dgm:chPref val="0"/>
        </dgm:presLayoutVars>
      </dgm:prSet>
      <dgm:spPr/>
    </dgm:pt>
    <dgm:pt modelId="{F11334D4-8428-4AFB-8B9B-2898BA803DB7}" type="pres">
      <dgm:prSet presAssocID="{440203CD-8F61-475A-97B7-BFA12E9FE8D8}" presName="sibTrans" presStyleCnt="0"/>
      <dgm:spPr/>
    </dgm:pt>
    <dgm:pt modelId="{9BDD297C-2A2C-449A-9759-B8DE657263AE}" type="pres">
      <dgm:prSet presAssocID="{79534712-D90D-4CF4-A418-9CC4D16D0685}" presName="compNode" presStyleCnt="0"/>
      <dgm:spPr/>
    </dgm:pt>
    <dgm:pt modelId="{FD27B279-402B-47A5-BFBD-E51D59C3AD70}" type="pres">
      <dgm:prSet presAssocID="{79534712-D90D-4CF4-A418-9CC4D16D0685}" presName="bgRect" presStyleLbl="bgShp" presStyleIdx="3" presStyleCnt="4"/>
      <dgm:spPr/>
    </dgm:pt>
    <dgm:pt modelId="{EAC44F64-FE73-4F9F-A9E7-6F8D8480089A}" type="pres">
      <dgm:prSet presAssocID="{79534712-D90D-4CF4-A418-9CC4D16D06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e"/>
        </a:ext>
      </dgm:extLst>
    </dgm:pt>
    <dgm:pt modelId="{53E887EB-0612-4415-B411-2ECBD6DCDC64}" type="pres">
      <dgm:prSet presAssocID="{79534712-D90D-4CF4-A418-9CC4D16D0685}" presName="spaceRect" presStyleCnt="0"/>
      <dgm:spPr/>
    </dgm:pt>
    <dgm:pt modelId="{69F51A61-CF95-4CB2-80CF-C5FE9EB3278C}" type="pres">
      <dgm:prSet presAssocID="{79534712-D90D-4CF4-A418-9CC4D16D068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48C6934-9AB6-4E4B-A625-9AF0C61069D0}" srcId="{54F7B64E-8D85-4890-B7AA-59B62249B1AF}" destId="{79534712-D90D-4CF4-A418-9CC4D16D0685}" srcOrd="3" destOrd="0" parTransId="{BED39A16-3B02-44A3-9A41-1F1A7FC752F1}" sibTransId="{8ECD98F3-ADF7-4C68-BCE8-4C7A9E5ECD4C}"/>
    <dgm:cxn modelId="{1957E94E-4949-44D5-8705-A2D1C49A4B79}" srcId="{54F7B64E-8D85-4890-B7AA-59B62249B1AF}" destId="{2B89F759-F060-4588-AF02-AB808073347E}" srcOrd="1" destOrd="0" parTransId="{1712D119-A7F2-433D-AA1F-3BEC29D1B46F}" sibTransId="{E749FEBF-69B8-40DB-943E-5C2B50D3A6CD}"/>
    <dgm:cxn modelId="{10A45D76-14CA-4806-ABBA-64DCC1B22452}" srcId="{54F7B64E-8D85-4890-B7AA-59B62249B1AF}" destId="{AB5F5A83-2867-4507-A198-474BE3998EE6}" srcOrd="2" destOrd="0" parTransId="{282C127A-F67B-4E26-83F5-AEEE951A60B8}" sibTransId="{440203CD-8F61-475A-97B7-BFA12E9FE8D8}"/>
    <dgm:cxn modelId="{67C1CD78-52FE-4CD7-8E06-F37ACBA142B3}" srcId="{54F7B64E-8D85-4890-B7AA-59B62249B1AF}" destId="{0ACBEB49-C413-420C-A57B-99BA918C19CC}" srcOrd="0" destOrd="0" parTransId="{CBF39401-B826-4715-8A9B-9B3B97631984}" sibTransId="{E51B419D-36BF-415C-94B4-B3CAA21FF88F}"/>
    <dgm:cxn modelId="{DAEAE281-9C61-4B7E-BE88-4ABD334DE2EB}" type="presOf" srcId="{AB5F5A83-2867-4507-A198-474BE3998EE6}" destId="{BE2F1160-5E0C-48C1-8F72-D1B6E62AE3CE}" srcOrd="0" destOrd="0" presId="urn:microsoft.com/office/officeart/2018/2/layout/IconVerticalSolidList"/>
    <dgm:cxn modelId="{754EA991-A749-4B03-97F7-F97170F89A38}" type="presOf" srcId="{54F7B64E-8D85-4890-B7AA-59B62249B1AF}" destId="{22FC3040-6E77-4C19-818E-AD474BCF69E8}" srcOrd="0" destOrd="0" presId="urn:microsoft.com/office/officeart/2018/2/layout/IconVerticalSolidList"/>
    <dgm:cxn modelId="{3746BDAD-344F-42AD-B404-0605DD2036D9}" type="presOf" srcId="{0ACBEB49-C413-420C-A57B-99BA918C19CC}" destId="{9EFF5EFE-D0FB-4E61-B5C1-367421F01413}" srcOrd="0" destOrd="0" presId="urn:microsoft.com/office/officeart/2018/2/layout/IconVerticalSolidList"/>
    <dgm:cxn modelId="{16218ABE-E7A8-4CA7-9D39-C6B016F1A2C4}" type="presOf" srcId="{79534712-D90D-4CF4-A418-9CC4D16D0685}" destId="{69F51A61-CF95-4CB2-80CF-C5FE9EB3278C}" srcOrd="0" destOrd="0" presId="urn:microsoft.com/office/officeart/2018/2/layout/IconVerticalSolidList"/>
    <dgm:cxn modelId="{60B2B2CD-95F1-4851-931C-22AB64D7DA88}" type="presOf" srcId="{2B89F759-F060-4588-AF02-AB808073347E}" destId="{501B72CA-B7EF-466B-9E89-F71F1B0FDE03}" srcOrd="0" destOrd="0" presId="urn:microsoft.com/office/officeart/2018/2/layout/IconVerticalSolidList"/>
    <dgm:cxn modelId="{BE19E82F-2323-422A-BCCB-635FD5E38A98}" type="presParOf" srcId="{22FC3040-6E77-4C19-818E-AD474BCF69E8}" destId="{09164BCC-5423-436F-9601-835816F73B88}" srcOrd="0" destOrd="0" presId="urn:microsoft.com/office/officeart/2018/2/layout/IconVerticalSolidList"/>
    <dgm:cxn modelId="{24B3B27B-8F11-41B3-BA5D-93BE64AAE5DE}" type="presParOf" srcId="{09164BCC-5423-436F-9601-835816F73B88}" destId="{C53604D8-0B22-448B-8FD4-5253DFAAFFFD}" srcOrd="0" destOrd="0" presId="urn:microsoft.com/office/officeart/2018/2/layout/IconVerticalSolidList"/>
    <dgm:cxn modelId="{42678261-F4DA-4B5A-963D-9043A0FCDF15}" type="presParOf" srcId="{09164BCC-5423-436F-9601-835816F73B88}" destId="{81177ECD-89D8-4C95-AD78-11D42753B4C2}" srcOrd="1" destOrd="0" presId="urn:microsoft.com/office/officeart/2018/2/layout/IconVerticalSolidList"/>
    <dgm:cxn modelId="{A9843CCB-5F0D-40DB-B818-66F11816FB9E}" type="presParOf" srcId="{09164BCC-5423-436F-9601-835816F73B88}" destId="{666EFAFC-7F89-42B7-8173-10C5CD581840}" srcOrd="2" destOrd="0" presId="urn:microsoft.com/office/officeart/2018/2/layout/IconVerticalSolidList"/>
    <dgm:cxn modelId="{77428BB0-6E0A-48A1-AA6C-64F65B1CFF67}" type="presParOf" srcId="{09164BCC-5423-436F-9601-835816F73B88}" destId="{9EFF5EFE-D0FB-4E61-B5C1-367421F01413}" srcOrd="3" destOrd="0" presId="urn:microsoft.com/office/officeart/2018/2/layout/IconVerticalSolidList"/>
    <dgm:cxn modelId="{FBE26B67-7134-4A52-BFEE-E10F8717629C}" type="presParOf" srcId="{22FC3040-6E77-4C19-818E-AD474BCF69E8}" destId="{8ED5B0AE-FC4E-4111-8688-6FDAB020DD4B}" srcOrd="1" destOrd="0" presId="urn:microsoft.com/office/officeart/2018/2/layout/IconVerticalSolidList"/>
    <dgm:cxn modelId="{6BFB66EF-E078-489E-86EC-0EAA673CB4BC}" type="presParOf" srcId="{22FC3040-6E77-4C19-818E-AD474BCF69E8}" destId="{A9D54D57-985F-47C0-BD2D-7BFD00AFD1D6}" srcOrd="2" destOrd="0" presId="urn:microsoft.com/office/officeart/2018/2/layout/IconVerticalSolidList"/>
    <dgm:cxn modelId="{7A430F4A-34D2-4F92-A115-0EA9813F41BF}" type="presParOf" srcId="{A9D54D57-985F-47C0-BD2D-7BFD00AFD1D6}" destId="{46A6A203-DD7F-442A-8B98-B46870EE5501}" srcOrd="0" destOrd="0" presId="urn:microsoft.com/office/officeart/2018/2/layout/IconVerticalSolidList"/>
    <dgm:cxn modelId="{6C048182-D336-46F4-AEF9-69D9AE657A38}" type="presParOf" srcId="{A9D54D57-985F-47C0-BD2D-7BFD00AFD1D6}" destId="{E5958815-CE11-4F51-885E-11D30AE62746}" srcOrd="1" destOrd="0" presId="urn:microsoft.com/office/officeart/2018/2/layout/IconVerticalSolidList"/>
    <dgm:cxn modelId="{C333E395-8080-4C80-B63C-CE52F558A18D}" type="presParOf" srcId="{A9D54D57-985F-47C0-BD2D-7BFD00AFD1D6}" destId="{6BFB0D79-D6A4-4BF4-9DC8-35EF2CA536E7}" srcOrd="2" destOrd="0" presId="urn:microsoft.com/office/officeart/2018/2/layout/IconVerticalSolidList"/>
    <dgm:cxn modelId="{05A4D0DC-5657-4320-86A9-153723AF76D3}" type="presParOf" srcId="{A9D54D57-985F-47C0-BD2D-7BFD00AFD1D6}" destId="{501B72CA-B7EF-466B-9E89-F71F1B0FDE03}" srcOrd="3" destOrd="0" presId="urn:microsoft.com/office/officeart/2018/2/layout/IconVerticalSolidList"/>
    <dgm:cxn modelId="{DA99766A-3835-4B15-958C-16243EB6EBAD}" type="presParOf" srcId="{22FC3040-6E77-4C19-818E-AD474BCF69E8}" destId="{E870B189-DB5D-429E-8E46-F92B8EC3D867}" srcOrd="3" destOrd="0" presId="urn:microsoft.com/office/officeart/2018/2/layout/IconVerticalSolidList"/>
    <dgm:cxn modelId="{8517741F-08AC-41B3-92BC-01BD81E7D127}" type="presParOf" srcId="{22FC3040-6E77-4C19-818E-AD474BCF69E8}" destId="{436AF27A-E736-4019-95F7-035E1D8C06F2}" srcOrd="4" destOrd="0" presId="urn:microsoft.com/office/officeart/2018/2/layout/IconVerticalSolidList"/>
    <dgm:cxn modelId="{52DE5F35-2263-4A11-84BD-0152D3770103}" type="presParOf" srcId="{436AF27A-E736-4019-95F7-035E1D8C06F2}" destId="{DFE959AC-89C2-4B98-989B-28CCED27493D}" srcOrd="0" destOrd="0" presId="urn:microsoft.com/office/officeart/2018/2/layout/IconVerticalSolidList"/>
    <dgm:cxn modelId="{2649435B-4CAD-4753-8B7D-7C20360FCC7C}" type="presParOf" srcId="{436AF27A-E736-4019-95F7-035E1D8C06F2}" destId="{8957A51E-1847-4558-8273-EE4A29A6DEE5}" srcOrd="1" destOrd="0" presId="urn:microsoft.com/office/officeart/2018/2/layout/IconVerticalSolidList"/>
    <dgm:cxn modelId="{6D0C7B8F-F9C3-492D-B91A-176BA79C09D3}" type="presParOf" srcId="{436AF27A-E736-4019-95F7-035E1D8C06F2}" destId="{66CE688A-CE0F-4B08-8EFA-93AC069FA419}" srcOrd="2" destOrd="0" presId="urn:microsoft.com/office/officeart/2018/2/layout/IconVerticalSolidList"/>
    <dgm:cxn modelId="{65D3747D-C4D5-40D1-B527-828ACE13BD7C}" type="presParOf" srcId="{436AF27A-E736-4019-95F7-035E1D8C06F2}" destId="{BE2F1160-5E0C-48C1-8F72-D1B6E62AE3CE}" srcOrd="3" destOrd="0" presId="urn:microsoft.com/office/officeart/2018/2/layout/IconVerticalSolidList"/>
    <dgm:cxn modelId="{2C567268-8F1B-4C37-9B92-EB8E5336AC0A}" type="presParOf" srcId="{22FC3040-6E77-4C19-818E-AD474BCF69E8}" destId="{F11334D4-8428-4AFB-8B9B-2898BA803DB7}" srcOrd="5" destOrd="0" presId="urn:microsoft.com/office/officeart/2018/2/layout/IconVerticalSolidList"/>
    <dgm:cxn modelId="{FAAD1DE2-5966-4D82-AEC2-20AC6CDB0A69}" type="presParOf" srcId="{22FC3040-6E77-4C19-818E-AD474BCF69E8}" destId="{9BDD297C-2A2C-449A-9759-B8DE657263AE}" srcOrd="6" destOrd="0" presId="urn:microsoft.com/office/officeart/2018/2/layout/IconVerticalSolidList"/>
    <dgm:cxn modelId="{1B3A02AF-2910-4127-AA47-B0008E1A8189}" type="presParOf" srcId="{9BDD297C-2A2C-449A-9759-B8DE657263AE}" destId="{FD27B279-402B-47A5-BFBD-E51D59C3AD70}" srcOrd="0" destOrd="0" presId="urn:microsoft.com/office/officeart/2018/2/layout/IconVerticalSolidList"/>
    <dgm:cxn modelId="{71245462-79A9-4B3D-B8E4-B402B8E00A3C}" type="presParOf" srcId="{9BDD297C-2A2C-449A-9759-B8DE657263AE}" destId="{EAC44F64-FE73-4F9F-A9E7-6F8D8480089A}" srcOrd="1" destOrd="0" presId="urn:microsoft.com/office/officeart/2018/2/layout/IconVerticalSolidList"/>
    <dgm:cxn modelId="{5342C2C0-A0EB-4A03-B2BA-29ACCF946656}" type="presParOf" srcId="{9BDD297C-2A2C-449A-9759-B8DE657263AE}" destId="{53E887EB-0612-4415-B411-2ECBD6DCDC64}" srcOrd="2" destOrd="0" presId="urn:microsoft.com/office/officeart/2018/2/layout/IconVerticalSolidList"/>
    <dgm:cxn modelId="{C0F80473-B47F-4AC0-85A4-724921E4E680}" type="presParOf" srcId="{9BDD297C-2A2C-449A-9759-B8DE657263AE}" destId="{69F51A61-CF95-4CB2-80CF-C5FE9EB327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F0EEF1-2769-4B38-87DB-1E2B2A31AF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79A23-D59E-43DC-973F-6A10B8792217}">
      <dgm:prSet custT="1"/>
      <dgm:spPr/>
      <dgm:t>
        <a:bodyPr/>
        <a:lstStyle/>
        <a:p>
          <a:r>
            <a:rPr lang="fr-CA" sz="3200" dirty="0"/>
            <a:t>Budget 2025 :  7,28 Milliards  $</a:t>
          </a:r>
          <a:endParaRPr lang="en-US" sz="3200" dirty="0"/>
        </a:p>
      </dgm:t>
    </dgm:pt>
    <dgm:pt modelId="{6B21EABE-0B92-4B2F-A98E-F7083825B368}" type="parTrans" cxnId="{7E6F19AA-AAF2-4649-BBC8-86CED2203B95}">
      <dgm:prSet/>
      <dgm:spPr/>
      <dgm:t>
        <a:bodyPr/>
        <a:lstStyle/>
        <a:p>
          <a:endParaRPr lang="en-US"/>
        </a:p>
      </dgm:t>
    </dgm:pt>
    <dgm:pt modelId="{5E9BCD22-D00A-42C6-94D5-18ABF15EE235}" type="sibTrans" cxnId="{7E6F19AA-AAF2-4649-BBC8-86CED2203B95}">
      <dgm:prSet/>
      <dgm:spPr/>
      <dgm:t>
        <a:bodyPr/>
        <a:lstStyle/>
        <a:p>
          <a:endParaRPr lang="en-US"/>
        </a:p>
      </dgm:t>
    </dgm:pt>
    <dgm:pt modelId="{7CA990EA-5E4A-4C30-B27B-2609058FC18D}">
      <dgm:prSet custT="1"/>
      <dgm:spPr/>
      <dgm:t>
        <a:bodyPr/>
        <a:lstStyle/>
        <a:p>
          <a:r>
            <a:rPr lang="fr-CA" sz="3200" dirty="0"/>
            <a:t>PDI 2025-34 :    24,8 Milliards $</a:t>
          </a:r>
          <a:endParaRPr lang="en-US" sz="3200" dirty="0"/>
        </a:p>
      </dgm:t>
    </dgm:pt>
    <dgm:pt modelId="{70E73FD8-04D3-4A6A-B42D-822DE9C4D086}" type="parTrans" cxnId="{A093531B-2693-4910-A510-E6386B050327}">
      <dgm:prSet/>
      <dgm:spPr/>
      <dgm:t>
        <a:bodyPr/>
        <a:lstStyle/>
        <a:p>
          <a:endParaRPr lang="en-US"/>
        </a:p>
      </dgm:t>
    </dgm:pt>
    <dgm:pt modelId="{2CE1985B-C9F2-45B3-8BC1-2AF39BF79FAB}" type="sibTrans" cxnId="{A093531B-2693-4910-A510-E6386B050327}">
      <dgm:prSet/>
      <dgm:spPr/>
      <dgm:t>
        <a:bodyPr/>
        <a:lstStyle/>
        <a:p>
          <a:endParaRPr lang="en-US"/>
        </a:p>
      </dgm:t>
    </dgm:pt>
    <dgm:pt modelId="{9242C781-6146-4BBB-A987-9E7F461D83BF}">
      <dgm:prSet/>
      <dgm:spPr/>
      <dgm:t>
        <a:bodyPr/>
        <a:lstStyle/>
        <a:p>
          <a:endParaRPr lang="en-US" dirty="0"/>
        </a:p>
      </dgm:t>
    </dgm:pt>
    <dgm:pt modelId="{60F9664D-94F3-48B6-967E-BE7A6B4462BA}" type="parTrans" cxnId="{7B1B92AE-8C92-451B-BF8A-98587B3F9AAD}">
      <dgm:prSet/>
      <dgm:spPr/>
      <dgm:t>
        <a:bodyPr/>
        <a:lstStyle/>
        <a:p>
          <a:endParaRPr lang="en-US"/>
        </a:p>
      </dgm:t>
    </dgm:pt>
    <dgm:pt modelId="{3552C2D2-9F39-415F-A07F-E4B9F1CB3494}" type="sibTrans" cxnId="{7B1B92AE-8C92-451B-BF8A-98587B3F9AAD}">
      <dgm:prSet/>
      <dgm:spPr/>
      <dgm:t>
        <a:bodyPr/>
        <a:lstStyle/>
        <a:p>
          <a:endParaRPr lang="en-US"/>
        </a:p>
      </dgm:t>
    </dgm:pt>
    <dgm:pt modelId="{3FA52C70-4AE4-4C93-9541-E946E42BDD14}">
      <dgm:prSet/>
      <dgm:spPr/>
      <dgm:t>
        <a:bodyPr/>
        <a:lstStyle/>
        <a:p>
          <a:r>
            <a:rPr lang="fr-CA" dirty="0"/>
            <a:t>voirie                               26 %</a:t>
          </a:r>
          <a:endParaRPr lang="en-US" dirty="0"/>
        </a:p>
      </dgm:t>
    </dgm:pt>
    <dgm:pt modelId="{28195E49-3EA8-4A31-9A45-C8695538013F}" type="parTrans" cxnId="{64186E23-EC5D-4317-BCC9-11D4729A11F8}">
      <dgm:prSet/>
      <dgm:spPr/>
      <dgm:t>
        <a:bodyPr/>
        <a:lstStyle/>
        <a:p>
          <a:endParaRPr lang="en-US"/>
        </a:p>
      </dgm:t>
    </dgm:pt>
    <dgm:pt modelId="{00CF267B-099F-4ECE-86B8-0B58ED8BA3A0}" type="sibTrans" cxnId="{64186E23-EC5D-4317-BCC9-11D4729A11F8}">
      <dgm:prSet/>
      <dgm:spPr/>
      <dgm:t>
        <a:bodyPr/>
        <a:lstStyle/>
        <a:p>
          <a:endParaRPr lang="en-US"/>
        </a:p>
      </dgm:t>
    </dgm:pt>
    <dgm:pt modelId="{44E7B5FC-3FCC-4E8C-A23A-E2F55CC36DAA}">
      <dgm:prSet/>
      <dgm:spPr/>
      <dgm:t>
        <a:bodyPr/>
        <a:lstStyle/>
        <a:p>
          <a:r>
            <a:rPr lang="fr-CA" dirty="0"/>
            <a:t>Bâtiments                       19 %</a:t>
          </a:r>
          <a:endParaRPr lang="en-US" dirty="0"/>
        </a:p>
      </dgm:t>
    </dgm:pt>
    <dgm:pt modelId="{654CEE20-98E3-4249-86FD-994AE683D2A9}" type="parTrans" cxnId="{55BD8B3A-2D47-41AD-9059-DFB637941C57}">
      <dgm:prSet/>
      <dgm:spPr/>
      <dgm:t>
        <a:bodyPr/>
        <a:lstStyle/>
        <a:p>
          <a:endParaRPr lang="en-US"/>
        </a:p>
      </dgm:t>
    </dgm:pt>
    <dgm:pt modelId="{C8B264FA-D227-48A8-A3F5-2334418EDED2}" type="sibTrans" cxnId="{55BD8B3A-2D47-41AD-9059-DFB637941C57}">
      <dgm:prSet/>
      <dgm:spPr/>
      <dgm:t>
        <a:bodyPr/>
        <a:lstStyle/>
        <a:p>
          <a:endParaRPr lang="en-US"/>
        </a:p>
      </dgm:t>
    </dgm:pt>
    <dgm:pt modelId="{A86CDE8C-76CA-4A16-831F-7ADB5413F78E}">
      <dgm:prSet/>
      <dgm:spPr/>
      <dgm:t>
        <a:bodyPr/>
        <a:lstStyle/>
        <a:p>
          <a:r>
            <a:rPr lang="fr-CA" dirty="0"/>
            <a:t>Parcs                               15 %</a:t>
          </a:r>
          <a:endParaRPr lang="en-US" dirty="0"/>
        </a:p>
      </dgm:t>
    </dgm:pt>
    <dgm:pt modelId="{24F4FDFC-1D24-43B4-B0FB-AA3682127718}" type="parTrans" cxnId="{972BD931-9D30-4846-BB62-682343276BEF}">
      <dgm:prSet/>
      <dgm:spPr/>
      <dgm:t>
        <a:bodyPr/>
        <a:lstStyle/>
        <a:p>
          <a:endParaRPr lang="en-US"/>
        </a:p>
      </dgm:t>
    </dgm:pt>
    <dgm:pt modelId="{A000BB8E-F3E0-4414-B126-A4082B8166E0}" type="sibTrans" cxnId="{972BD931-9D30-4846-BB62-682343276BEF}">
      <dgm:prSet/>
      <dgm:spPr/>
      <dgm:t>
        <a:bodyPr/>
        <a:lstStyle/>
        <a:p>
          <a:endParaRPr lang="en-US"/>
        </a:p>
      </dgm:t>
    </dgm:pt>
    <dgm:pt modelId="{6CCFB336-2EB0-4C06-9B1E-67437389B870}">
      <dgm:prSet/>
      <dgm:spPr/>
      <dgm:t>
        <a:bodyPr/>
        <a:lstStyle/>
        <a:p>
          <a:r>
            <a:rPr lang="fr-CA" dirty="0"/>
            <a:t>Bureaux/Mat. </a:t>
          </a:r>
          <a:r>
            <a:rPr lang="fr-CA" dirty="0" err="1"/>
            <a:t>Roul</a:t>
          </a:r>
          <a:r>
            <a:rPr lang="fr-CA" dirty="0"/>
            <a:t>.         8 %</a:t>
          </a:r>
          <a:endParaRPr lang="en-US" dirty="0"/>
        </a:p>
      </dgm:t>
    </dgm:pt>
    <dgm:pt modelId="{A18A524F-50E3-476E-B3DC-2FC0930D78C9}" type="parTrans" cxnId="{6EABA664-0598-4904-AC8E-3127E904BA30}">
      <dgm:prSet/>
      <dgm:spPr/>
      <dgm:t>
        <a:bodyPr/>
        <a:lstStyle/>
        <a:p>
          <a:endParaRPr lang="en-US"/>
        </a:p>
      </dgm:t>
    </dgm:pt>
    <dgm:pt modelId="{8B2D6A81-9437-4A17-89EE-E962F36E3FB3}" type="sibTrans" cxnId="{6EABA664-0598-4904-AC8E-3127E904BA30}">
      <dgm:prSet/>
      <dgm:spPr/>
      <dgm:t>
        <a:bodyPr/>
        <a:lstStyle/>
        <a:p>
          <a:endParaRPr lang="en-US"/>
        </a:p>
      </dgm:t>
    </dgm:pt>
    <dgm:pt modelId="{E580FB5A-D6B1-4423-9448-2C5B553D365D}">
      <dgm:prSet/>
      <dgm:spPr/>
      <dgm:t>
        <a:bodyPr/>
        <a:lstStyle/>
        <a:p>
          <a:r>
            <a:rPr lang="fr-CA" dirty="0"/>
            <a:t>Eau                                  29 %</a:t>
          </a:r>
          <a:endParaRPr lang="en-US" dirty="0"/>
        </a:p>
      </dgm:t>
    </dgm:pt>
    <dgm:pt modelId="{B1CE5DF7-E83D-4261-9619-ED60A96C7A4B}" type="parTrans" cxnId="{633739E5-5A9C-4E33-BB90-E54859649C07}">
      <dgm:prSet/>
      <dgm:spPr/>
      <dgm:t>
        <a:bodyPr/>
        <a:lstStyle/>
        <a:p>
          <a:endParaRPr lang="fr-CA"/>
        </a:p>
      </dgm:t>
    </dgm:pt>
    <dgm:pt modelId="{32FFFDBF-961B-4F2C-8549-E1ADBDB00087}" type="sibTrans" cxnId="{633739E5-5A9C-4E33-BB90-E54859649C07}">
      <dgm:prSet/>
      <dgm:spPr/>
      <dgm:t>
        <a:bodyPr/>
        <a:lstStyle/>
        <a:p>
          <a:endParaRPr lang="fr-CA"/>
        </a:p>
      </dgm:t>
    </dgm:pt>
    <dgm:pt modelId="{74F36DF8-C5F0-4781-BC42-64A33C4E29ED}" type="pres">
      <dgm:prSet presAssocID="{2EF0EEF1-2769-4B38-87DB-1E2B2A31AF10}" presName="linear" presStyleCnt="0">
        <dgm:presLayoutVars>
          <dgm:animLvl val="lvl"/>
          <dgm:resizeHandles val="exact"/>
        </dgm:presLayoutVars>
      </dgm:prSet>
      <dgm:spPr/>
    </dgm:pt>
    <dgm:pt modelId="{C9FF94BF-1530-4081-B6B4-46C819DE8CAF}" type="pres">
      <dgm:prSet presAssocID="{F1079A23-D59E-43DC-973F-6A10B87922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A971EF-D9F7-4647-9601-A42CFC6111E1}" type="pres">
      <dgm:prSet presAssocID="{5E9BCD22-D00A-42C6-94D5-18ABF15EE235}" presName="spacer" presStyleCnt="0"/>
      <dgm:spPr/>
    </dgm:pt>
    <dgm:pt modelId="{DA79575B-A51A-4900-B4BC-AD1D4FDDC169}" type="pres">
      <dgm:prSet presAssocID="{7CA990EA-5E4A-4C30-B27B-2609058FC18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87BA300-E66F-45DF-AD01-D0F692F0F677}" type="pres">
      <dgm:prSet presAssocID="{7CA990EA-5E4A-4C30-B27B-2609058FC18D}" presName="childText" presStyleLbl="revTx" presStyleIdx="0" presStyleCnt="1" custScaleY="131876">
        <dgm:presLayoutVars>
          <dgm:bulletEnabled val="1"/>
        </dgm:presLayoutVars>
      </dgm:prSet>
      <dgm:spPr/>
    </dgm:pt>
  </dgm:ptLst>
  <dgm:cxnLst>
    <dgm:cxn modelId="{A093531B-2693-4910-A510-E6386B050327}" srcId="{2EF0EEF1-2769-4B38-87DB-1E2B2A31AF10}" destId="{7CA990EA-5E4A-4C30-B27B-2609058FC18D}" srcOrd="1" destOrd="0" parTransId="{70E73FD8-04D3-4A6A-B42D-822DE9C4D086}" sibTransId="{2CE1985B-C9F2-45B3-8BC1-2AF39BF79FAB}"/>
    <dgm:cxn modelId="{64186E23-EC5D-4317-BCC9-11D4729A11F8}" srcId="{7CA990EA-5E4A-4C30-B27B-2609058FC18D}" destId="{3FA52C70-4AE4-4C93-9541-E946E42BDD14}" srcOrd="2" destOrd="0" parTransId="{28195E49-3EA8-4A31-9A45-C8695538013F}" sibTransId="{00CF267B-099F-4ECE-86B8-0B58ED8BA3A0}"/>
    <dgm:cxn modelId="{1A837426-E0DF-47C9-8C9F-5555912E0665}" type="presOf" srcId="{7CA990EA-5E4A-4C30-B27B-2609058FC18D}" destId="{DA79575B-A51A-4900-B4BC-AD1D4FDDC169}" srcOrd="0" destOrd="0" presId="urn:microsoft.com/office/officeart/2005/8/layout/vList2"/>
    <dgm:cxn modelId="{415DA326-933F-4232-8BB5-337BB94D056D}" type="presOf" srcId="{F1079A23-D59E-43DC-973F-6A10B8792217}" destId="{C9FF94BF-1530-4081-B6B4-46C819DE8CAF}" srcOrd="0" destOrd="0" presId="urn:microsoft.com/office/officeart/2005/8/layout/vList2"/>
    <dgm:cxn modelId="{972BD931-9D30-4846-BB62-682343276BEF}" srcId="{7CA990EA-5E4A-4C30-B27B-2609058FC18D}" destId="{A86CDE8C-76CA-4A16-831F-7ADB5413F78E}" srcOrd="4" destOrd="0" parTransId="{24F4FDFC-1D24-43B4-B0FB-AA3682127718}" sibTransId="{A000BB8E-F3E0-4414-B126-A4082B8166E0}"/>
    <dgm:cxn modelId="{55BD8B3A-2D47-41AD-9059-DFB637941C57}" srcId="{7CA990EA-5E4A-4C30-B27B-2609058FC18D}" destId="{44E7B5FC-3FCC-4E8C-A23A-E2F55CC36DAA}" srcOrd="3" destOrd="0" parTransId="{654CEE20-98E3-4249-86FD-994AE683D2A9}" sibTransId="{C8B264FA-D227-48A8-A3F5-2334418EDED2}"/>
    <dgm:cxn modelId="{F84BD862-8B98-4EF6-8C57-9228810040AF}" type="presOf" srcId="{6CCFB336-2EB0-4C06-9B1E-67437389B870}" destId="{387BA300-E66F-45DF-AD01-D0F692F0F677}" srcOrd="0" destOrd="5" presId="urn:microsoft.com/office/officeart/2005/8/layout/vList2"/>
    <dgm:cxn modelId="{6EABA664-0598-4904-AC8E-3127E904BA30}" srcId="{7CA990EA-5E4A-4C30-B27B-2609058FC18D}" destId="{6CCFB336-2EB0-4C06-9B1E-67437389B870}" srcOrd="5" destOrd="0" parTransId="{A18A524F-50E3-476E-B3DC-2FC0930D78C9}" sibTransId="{8B2D6A81-9437-4A17-89EE-E962F36E3FB3}"/>
    <dgm:cxn modelId="{82239352-9370-4B2B-9B7C-260F1C1AA342}" type="presOf" srcId="{3FA52C70-4AE4-4C93-9541-E946E42BDD14}" destId="{387BA300-E66F-45DF-AD01-D0F692F0F677}" srcOrd="0" destOrd="2" presId="urn:microsoft.com/office/officeart/2005/8/layout/vList2"/>
    <dgm:cxn modelId="{342AE678-596E-4D1A-A594-9CC4CBE5E87E}" type="presOf" srcId="{44E7B5FC-3FCC-4E8C-A23A-E2F55CC36DAA}" destId="{387BA300-E66F-45DF-AD01-D0F692F0F677}" srcOrd="0" destOrd="3" presId="urn:microsoft.com/office/officeart/2005/8/layout/vList2"/>
    <dgm:cxn modelId="{2B60DE5A-C707-49E9-BB8B-CC2D7C4ACD39}" type="presOf" srcId="{A86CDE8C-76CA-4A16-831F-7ADB5413F78E}" destId="{387BA300-E66F-45DF-AD01-D0F692F0F677}" srcOrd="0" destOrd="4" presId="urn:microsoft.com/office/officeart/2005/8/layout/vList2"/>
    <dgm:cxn modelId="{725AE395-4286-4A12-973B-BE5355B10A45}" type="presOf" srcId="{2EF0EEF1-2769-4B38-87DB-1E2B2A31AF10}" destId="{74F36DF8-C5F0-4781-BC42-64A33C4E29ED}" srcOrd="0" destOrd="0" presId="urn:microsoft.com/office/officeart/2005/8/layout/vList2"/>
    <dgm:cxn modelId="{7E6F19AA-AAF2-4649-BBC8-86CED2203B95}" srcId="{2EF0EEF1-2769-4B38-87DB-1E2B2A31AF10}" destId="{F1079A23-D59E-43DC-973F-6A10B8792217}" srcOrd="0" destOrd="0" parTransId="{6B21EABE-0B92-4B2F-A98E-F7083825B368}" sibTransId="{5E9BCD22-D00A-42C6-94D5-18ABF15EE235}"/>
    <dgm:cxn modelId="{7B1B92AE-8C92-451B-BF8A-98587B3F9AAD}" srcId="{7CA990EA-5E4A-4C30-B27B-2609058FC18D}" destId="{9242C781-6146-4BBB-A987-9E7F461D83BF}" srcOrd="0" destOrd="0" parTransId="{60F9664D-94F3-48B6-967E-BE7A6B4462BA}" sibTransId="{3552C2D2-9F39-415F-A07F-E4B9F1CB3494}"/>
    <dgm:cxn modelId="{8381A3BB-A6AB-454E-9032-1DD21990B8E8}" type="presOf" srcId="{9242C781-6146-4BBB-A987-9E7F461D83BF}" destId="{387BA300-E66F-45DF-AD01-D0F692F0F677}" srcOrd="0" destOrd="0" presId="urn:microsoft.com/office/officeart/2005/8/layout/vList2"/>
    <dgm:cxn modelId="{394316D9-0553-489C-BB54-AE5A377833DF}" type="presOf" srcId="{E580FB5A-D6B1-4423-9448-2C5B553D365D}" destId="{387BA300-E66F-45DF-AD01-D0F692F0F677}" srcOrd="0" destOrd="1" presId="urn:microsoft.com/office/officeart/2005/8/layout/vList2"/>
    <dgm:cxn modelId="{633739E5-5A9C-4E33-BB90-E54859649C07}" srcId="{7CA990EA-5E4A-4C30-B27B-2609058FC18D}" destId="{E580FB5A-D6B1-4423-9448-2C5B553D365D}" srcOrd="1" destOrd="0" parTransId="{B1CE5DF7-E83D-4261-9619-ED60A96C7A4B}" sibTransId="{32FFFDBF-961B-4F2C-8549-E1ADBDB00087}"/>
    <dgm:cxn modelId="{B7D9B7D3-232D-440E-BA58-6807427A4D1D}" type="presParOf" srcId="{74F36DF8-C5F0-4781-BC42-64A33C4E29ED}" destId="{C9FF94BF-1530-4081-B6B4-46C819DE8CAF}" srcOrd="0" destOrd="0" presId="urn:microsoft.com/office/officeart/2005/8/layout/vList2"/>
    <dgm:cxn modelId="{9716F8F8-3298-4788-A991-E70F3EC0C577}" type="presParOf" srcId="{74F36DF8-C5F0-4781-BC42-64A33C4E29ED}" destId="{B5A971EF-D9F7-4647-9601-A42CFC6111E1}" srcOrd="1" destOrd="0" presId="urn:microsoft.com/office/officeart/2005/8/layout/vList2"/>
    <dgm:cxn modelId="{291D3577-2619-445A-9D7E-D7E19002D04B}" type="presParOf" srcId="{74F36DF8-C5F0-4781-BC42-64A33C4E29ED}" destId="{DA79575B-A51A-4900-B4BC-AD1D4FDDC169}" srcOrd="2" destOrd="0" presId="urn:microsoft.com/office/officeart/2005/8/layout/vList2"/>
    <dgm:cxn modelId="{4A2305E4-DE83-42EE-8D1E-C7F6AC4A49B6}" type="presParOf" srcId="{74F36DF8-C5F0-4781-BC42-64A33C4E29ED}" destId="{387BA300-E66F-45DF-AD01-D0F692F0F67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D6CB2-7017-4C64-8CD0-198E91AE1DD3}">
      <dsp:nvSpPr>
        <dsp:cNvPr id="0" name=""/>
        <dsp:cNvSpPr/>
      </dsp:nvSpPr>
      <dsp:spPr>
        <a:xfrm>
          <a:off x="1063980" y="707106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AA7B6-3CF9-4B0C-8532-382A09403148}">
      <dsp:nvSpPr>
        <dsp:cNvPr id="0" name=""/>
        <dsp:cNvSpPr/>
      </dsp:nvSpPr>
      <dsp:spPr>
        <a:xfrm>
          <a:off x="285097" y="2333784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3 exposés sur le rôle 2026-2028</a:t>
          </a:r>
          <a:endParaRPr lang="en-US" sz="1900" kern="1200"/>
        </a:p>
      </dsp:txBody>
      <dsp:txXfrm>
        <a:off x="285097" y="2333784"/>
        <a:ext cx="2832300" cy="720000"/>
      </dsp:txXfrm>
    </dsp:sp>
    <dsp:sp modelId="{D2BCC942-313E-44DA-804F-F9458298AB82}">
      <dsp:nvSpPr>
        <dsp:cNvPr id="0" name=""/>
        <dsp:cNvSpPr/>
      </dsp:nvSpPr>
      <dsp:spPr>
        <a:xfrm>
          <a:off x="4391932" y="707106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82A71-8FA1-4EF2-A70C-70D4B2E5D8CA}">
      <dsp:nvSpPr>
        <dsp:cNvPr id="0" name=""/>
        <dsp:cNvSpPr/>
      </dsp:nvSpPr>
      <dsp:spPr>
        <a:xfrm>
          <a:off x="3613050" y="2333784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3 questions aux candidatEs</a:t>
          </a:r>
          <a:endParaRPr lang="en-US" sz="1900" kern="1200"/>
        </a:p>
      </dsp:txBody>
      <dsp:txXfrm>
        <a:off x="3613050" y="2333784"/>
        <a:ext cx="2832300" cy="720000"/>
      </dsp:txXfrm>
    </dsp:sp>
    <dsp:sp modelId="{57A3674B-7B81-42BD-9595-39B71B14DA73}">
      <dsp:nvSpPr>
        <dsp:cNvPr id="0" name=""/>
        <dsp:cNvSpPr/>
      </dsp:nvSpPr>
      <dsp:spPr>
        <a:xfrm>
          <a:off x="7719885" y="707106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64D57-DD3E-48EA-AEC4-EC2A81F4697A}">
      <dsp:nvSpPr>
        <dsp:cNvPr id="0" name=""/>
        <dsp:cNvSpPr/>
      </dsp:nvSpPr>
      <dsp:spPr>
        <a:xfrm>
          <a:off x="6941002" y="2333784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Réponses, questions du public et actions citoyennes</a:t>
          </a:r>
          <a:endParaRPr lang="en-US" sz="1900" kern="1200"/>
        </a:p>
      </dsp:txBody>
      <dsp:txXfrm>
        <a:off x="6941002" y="2333784"/>
        <a:ext cx="28323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351B3-3E64-46EB-8779-6F42B03EAE52}">
      <dsp:nvSpPr>
        <dsp:cNvPr id="0" name=""/>
        <dsp:cNvSpPr/>
      </dsp:nvSpPr>
      <dsp:spPr>
        <a:xfrm>
          <a:off x="0" y="634978"/>
          <a:ext cx="592834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Nombre de propriétés : 514 615 </a:t>
          </a:r>
          <a:endParaRPr lang="en-US" sz="3200" kern="1200" dirty="0"/>
        </a:p>
      </dsp:txBody>
      <dsp:txXfrm>
        <a:off x="59399" y="694377"/>
        <a:ext cx="5809546" cy="1098002"/>
      </dsp:txXfrm>
    </dsp:sp>
    <dsp:sp modelId="{D0ADB070-F34C-403C-9856-C56174DF4717}">
      <dsp:nvSpPr>
        <dsp:cNvPr id="0" name=""/>
        <dsp:cNvSpPr/>
      </dsp:nvSpPr>
      <dsp:spPr>
        <a:xfrm>
          <a:off x="0" y="2038978"/>
          <a:ext cx="592834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Valeur au rôle :   610 milliards $</a:t>
          </a:r>
          <a:endParaRPr lang="en-US" sz="3200" kern="1200" dirty="0"/>
        </a:p>
      </dsp:txBody>
      <dsp:txXfrm>
        <a:off x="59399" y="2098377"/>
        <a:ext cx="5809546" cy="1098002"/>
      </dsp:txXfrm>
    </dsp:sp>
    <dsp:sp modelId="{E316C993-8272-43B7-9093-28A3E8BF5906}">
      <dsp:nvSpPr>
        <dsp:cNvPr id="0" name=""/>
        <dsp:cNvSpPr/>
      </dsp:nvSpPr>
      <dsp:spPr>
        <a:xfrm>
          <a:off x="0" y="3442978"/>
          <a:ext cx="592834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Population :    2 204 633 hab.</a:t>
          </a:r>
          <a:endParaRPr lang="en-US" sz="3200" kern="1200" dirty="0"/>
        </a:p>
      </dsp:txBody>
      <dsp:txXfrm>
        <a:off x="59399" y="3502377"/>
        <a:ext cx="5809546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604D8-0B22-448B-8FD4-5253DFAAFFFD}">
      <dsp:nvSpPr>
        <dsp:cNvPr id="0" name=""/>
        <dsp:cNvSpPr/>
      </dsp:nvSpPr>
      <dsp:spPr>
        <a:xfrm>
          <a:off x="0" y="1560"/>
          <a:ext cx="10058399" cy="7911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77ECD-89D8-4C95-AD78-11D42753B4C2}">
      <dsp:nvSpPr>
        <dsp:cNvPr id="0" name=""/>
        <dsp:cNvSpPr/>
      </dsp:nvSpPr>
      <dsp:spPr>
        <a:xfrm>
          <a:off x="239310" y="179560"/>
          <a:ext cx="435110" cy="435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F5EFE-D0FB-4E61-B5C1-367421F01413}">
      <dsp:nvSpPr>
        <dsp:cNvPr id="0" name=""/>
        <dsp:cNvSpPr/>
      </dsp:nvSpPr>
      <dsp:spPr>
        <a:xfrm>
          <a:off x="913731" y="1560"/>
          <a:ext cx="9144668" cy="79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6" tIns="83726" rIns="83726" bIns="83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Rôle 2023-2025                   526 milliards $</a:t>
          </a:r>
          <a:endParaRPr lang="en-US" sz="2200" kern="1200"/>
        </a:p>
      </dsp:txBody>
      <dsp:txXfrm>
        <a:off x="913731" y="1560"/>
        <a:ext cx="9144668" cy="791109"/>
      </dsp:txXfrm>
    </dsp:sp>
    <dsp:sp modelId="{46A6A203-DD7F-442A-8B98-B46870EE5501}">
      <dsp:nvSpPr>
        <dsp:cNvPr id="0" name=""/>
        <dsp:cNvSpPr/>
      </dsp:nvSpPr>
      <dsp:spPr>
        <a:xfrm>
          <a:off x="0" y="990447"/>
          <a:ext cx="10058399" cy="7911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58815-CE11-4F51-885E-11D30AE62746}">
      <dsp:nvSpPr>
        <dsp:cNvPr id="0" name=""/>
        <dsp:cNvSpPr/>
      </dsp:nvSpPr>
      <dsp:spPr>
        <a:xfrm>
          <a:off x="239310" y="1168447"/>
          <a:ext cx="435110" cy="435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72CA-B7EF-466B-9E89-F71F1B0FDE03}">
      <dsp:nvSpPr>
        <dsp:cNvPr id="0" name=""/>
        <dsp:cNvSpPr/>
      </dsp:nvSpPr>
      <dsp:spPr>
        <a:xfrm>
          <a:off x="913731" y="990447"/>
          <a:ext cx="9144668" cy="79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6" tIns="83726" rIns="83726" bIns="83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Rôle 2026-2028                   610 milliards $</a:t>
          </a:r>
          <a:endParaRPr lang="en-US" sz="2200" kern="1200"/>
        </a:p>
      </dsp:txBody>
      <dsp:txXfrm>
        <a:off x="913731" y="990447"/>
        <a:ext cx="9144668" cy="791109"/>
      </dsp:txXfrm>
    </dsp:sp>
    <dsp:sp modelId="{DFE959AC-89C2-4B98-989B-28CCED27493D}">
      <dsp:nvSpPr>
        <dsp:cNvPr id="0" name=""/>
        <dsp:cNvSpPr/>
      </dsp:nvSpPr>
      <dsp:spPr>
        <a:xfrm>
          <a:off x="0" y="1979334"/>
          <a:ext cx="10058399" cy="7911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7A51E-1847-4558-8273-EE4A29A6DEE5}">
      <dsp:nvSpPr>
        <dsp:cNvPr id="0" name=""/>
        <dsp:cNvSpPr/>
      </dsp:nvSpPr>
      <dsp:spPr>
        <a:xfrm>
          <a:off x="239310" y="2157333"/>
          <a:ext cx="435110" cy="4351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F1160-5E0C-48C1-8F72-D1B6E62AE3CE}">
      <dsp:nvSpPr>
        <dsp:cNvPr id="0" name=""/>
        <dsp:cNvSpPr/>
      </dsp:nvSpPr>
      <dsp:spPr>
        <a:xfrm>
          <a:off x="913731" y="1979334"/>
          <a:ext cx="9144668" cy="79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6" tIns="83726" rIns="83726" bIns="83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Croissance de la valeur  : + 12,2 % </a:t>
          </a:r>
          <a:endParaRPr lang="en-US" sz="2200" kern="1200"/>
        </a:p>
      </dsp:txBody>
      <dsp:txXfrm>
        <a:off x="913731" y="1979334"/>
        <a:ext cx="9144668" cy="791109"/>
      </dsp:txXfrm>
    </dsp:sp>
    <dsp:sp modelId="{FD27B279-402B-47A5-BFBD-E51D59C3AD70}">
      <dsp:nvSpPr>
        <dsp:cNvPr id="0" name=""/>
        <dsp:cNvSpPr/>
      </dsp:nvSpPr>
      <dsp:spPr>
        <a:xfrm>
          <a:off x="0" y="2968220"/>
          <a:ext cx="10058399" cy="7911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44F64-FE73-4F9F-A9E7-6F8D8480089A}">
      <dsp:nvSpPr>
        <dsp:cNvPr id="0" name=""/>
        <dsp:cNvSpPr/>
      </dsp:nvSpPr>
      <dsp:spPr>
        <a:xfrm>
          <a:off x="239310" y="3146220"/>
          <a:ext cx="435110" cy="4351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51A61-CF95-4CB2-80CF-C5FE9EB3278C}">
      <dsp:nvSpPr>
        <dsp:cNvPr id="0" name=""/>
        <dsp:cNvSpPr/>
      </dsp:nvSpPr>
      <dsp:spPr>
        <a:xfrm>
          <a:off x="913731" y="2968220"/>
          <a:ext cx="9144668" cy="79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6" tIns="83726" rIns="83726" bIns="83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Croissance de l’assiette :  + 2,3 % </a:t>
          </a:r>
          <a:endParaRPr lang="en-US" sz="2200" kern="1200"/>
        </a:p>
      </dsp:txBody>
      <dsp:txXfrm>
        <a:off x="913731" y="2968220"/>
        <a:ext cx="9144668" cy="791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F94BF-1530-4081-B6B4-46C819DE8CAF}">
      <dsp:nvSpPr>
        <dsp:cNvPr id="0" name=""/>
        <dsp:cNvSpPr/>
      </dsp:nvSpPr>
      <dsp:spPr>
        <a:xfrm>
          <a:off x="0" y="89506"/>
          <a:ext cx="5928344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Budget 2025 :  7,28 Milliards  $</a:t>
          </a:r>
          <a:endParaRPr lang="en-US" sz="3200" kern="1200" dirty="0"/>
        </a:p>
      </dsp:txBody>
      <dsp:txXfrm>
        <a:off x="35982" y="125488"/>
        <a:ext cx="5856380" cy="665136"/>
      </dsp:txXfrm>
    </dsp:sp>
    <dsp:sp modelId="{DA79575B-A51A-4900-B4BC-AD1D4FDDC169}">
      <dsp:nvSpPr>
        <dsp:cNvPr id="0" name=""/>
        <dsp:cNvSpPr/>
      </dsp:nvSpPr>
      <dsp:spPr>
        <a:xfrm>
          <a:off x="0" y="930286"/>
          <a:ext cx="5928344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PDI 2025-34 :    24,8 Milliards $</a:t>
          </a:r>
          <a:endParaRPr lang="en-US" sz="3200" kern="1200" dirty="0"/>
        </a:p>
      </dsp:txBody>
      <dsp:txXfrm>
        <a:off x="35982" y="966268"/>
        <a:ext cx="5856380" cy="665136"/>
      </dsp:txXfrm>
    </dsp:sp>
    <dsp:sp modelId="{387BA300-E66F-45DF-AD01-D0F692F0F677}">
      <dsp:nvSpPr>
        <dsp:cNvPr id="0" name=""/>
        <dsp:cNvSpPr/>
      </dsp:nvSpPr>
      <dsp:spPr>
        <a:xfrm>
          <a:off x="0" y="1667386"/>
          <a:ext cx="5928344" cy="3537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225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800" kern="1200" dirty="0"/>
            <a:t>Eau                                  29 %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800" kern="1200" dirty="0"/>
            <a:t>voirie                               26 %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800" kern="1200" dirty="0"/>
            <a:t>Bâtiments                       19 %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800" kern="1200" dirty="0"/>
            <a:t>Parcs                               15 %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800" kern="1200" dirty="0"/>
            <a:t>Bureaux/Mat. </a:t>
          </a:r>
          <a:r>
            <a:rPr lang="fr-CA" sz="2800" kern="1200" dirty="0" err="1"/>
            <a:t>Roul</a:t>
          </a:r>
          <a:r>
            <a:rPr lang="fr-CA" sz="2800" kern="1200" dirty="0"/>
            <a:t>.         8 %</a:t>
          </a:r>
          <a:endParaRPr lang="en-US" sz="2800" kern="1200" dirty="0"/>
        </a:p>
      </dsp:txBody>
      <dsp:txXfrm>
        <a:off x="0" y="1667386"/>
        <a:ext cx="5928344" cy="3537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01E9E93-7592-44C8-AAE6-9A93DA8B1418}" type="datetime1">
              <a:rPr lang="fr-CA" smtClean="0"/>
              <a:pPr/>
              <a:t>2025-10-21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7D3EAE3-A51B-48FB-ACE8-4953CB13F574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435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CA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0EC7277-9090-44ED-812A-A186AD9BDDF4}" type="datetime1">
              <a:rPr lang="fr-CA" smtClean="0"/>
              <a:pPr/>
              <a:t>2025-10-21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fr-CA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fr-CA" noProof="0" dirty="0"/>
              <a:t>Cliquez pour modifier les styles du texte du masque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440F46C-D6A2-4014-B30E-D29DB40AFAB6}" type="slidenum">
              <a:rPr lang="fr-CA" noProof="0" smtClean="0"/>
              <a:pPr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498985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21341-6137-DDBE-32B7-C121928E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33E8E0-39D4-56A9-DA19-F9B82F497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F4C31-3CBD-5567-BA01-7BEBCCB50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F631FC-F961-CB5E-69A3-CB0AE0F2C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F46C-D6A2-4014-B30E-D29DB40AFAB6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550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CA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à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C84D93-4F64-49F2-9955-C3C6001B2CA8}" type="datetime1">
              <a:rPr lang="fr-CA" noProof="0" smtClean="0"/>
              <a:pPr rtl="0"/>
              <a:t>2025-10-21</a:t>
            </a:fld>
            <a:endParaRPr lang="fr-CA" noProof="0" dirty="0"/>
          </a:p>
        </p:txBody>
      </p:sp>
      <p:sp>
        <p:nvSpPr>
          <p:cNvPr id="5" name="Espace réservé a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6" name="Espace réservé a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a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7" name="Espace réservé à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A69C04-7E12-41AD-B7D5-76F9750F17E5}" type="datetime1">
              <a:rPr lang="fr-CA" noProof="0" smtClean="0"/>
              <a:pPr rtl="0"/>
              <a:t>2025-10-21</a:t>
            </a:fld>
            <a:endParaRPr lang="fr-CA" noProof="0" dirty="0"/>
          </a:p>
        </p:txBody>
      </p:sp>
      <p:sp>
        <p:nvSpPr>
          <p:cNvPr id="8" name="Espace réservé a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9" name="Espace réservé a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à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6EF73A-5C7D-458B-8CF8-BE031C357D8F}" type="datetime1">
              <a:rPr lang="fr-CA" noProof="0" smtClean="0"/>
              <a:pPr rtl="0"/>
              <a:t>2025-10-21</a:t>
            </a:fld>
            <a:endParaRPr lang="fr-CA" noProof="0" dirty="0"/>
          </a:p>
        </p:txBody>
      </p:sp>
      <p:sp>
        <p:nvSpPr>
          <p:cNvPr id="8" name="Espace réservé a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11" name="Espace réservé a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a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4" name="Espace réservé a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2" name="Espace réservé à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F9CB15-B80E-4955-9C30-44EC3A00DF52}" type="datetime1">
              <a:rPr lang="fr-CA" noProof="0" smtClean="0"/>
              <a:pPr rtl="0"/>
              <a:t>2025-10-21</a:t>
            </a:fld>
            <a:endParaRPr lang="fr-CA" noProof="0" dirty="0"/>
          </a:p>
        </p:txBody>
      </p:sp>
      <p:sp>
        <p:nvSpPr>
          <p:cNvPr id="9" name="Espace réservé a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10" name="Espace réservé a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a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5" name="Espace réservé au text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a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2" name="Espace réservé à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6E05A4-9DE4-4B5D-80E1-C9C3FA4F1A23}" type="datetime1">
              <a:rPr lang="fr-CA" noProof="0" smtClean="0"/>
              <a:pPr rtl="0"/>
              <a:t>2025-10-21</a:t>
            </a:fld>
            <a:endParaRPr lang="fr-CA" noProof="0" dirty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6" name="Espace réservé à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114DD2-CE46-49AB-82B1-C73D51904E96}" type="datetime1">
              <a:rPr lang="fr-CA" noProof="0" smtClean="0"/>
              <a:pPr rtl="0"/>
              <a:t>2025-10-21</a:t>
            </a:fld>
            <a:endParaRPr lang="fr-CA" noProof="0" dirty="0"/>
          </a:p>
        </p:txBody>
      </p:sp>
      <p:sp>
        <p:nvSpPr>
          <p:cNvPr id="7" name="Espace réservé a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8" name="Espace réservé a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à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FE12F1-17D9-4F2A-ABCE-94927F181FC8}" type="datetime1">
              <a:rPr lang="fr-CA" noProof="0" smtClean="0"/>
              <a:pPr rtl="0"/>
              <a:t>2025-10-21</a:t>
            </a:fld>
            <a:endParaRPr lang="fr-CA" noProof="0" dirty="0"/>
          </a:p>
        </p:txBody>
      </p:sp>
      <p:sp>
        <p:nvSpPr>
          <p:cNvPr id="3" name="Espace réservé a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4" name="Espace réservé a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a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4" name="Espace réservé au text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CFA5199A-2073-444F-A4FB-81B030802A11}" type="datetime1">
              <a:rPr lang="fr-CA" noProof="0" smtClean="0"/>
              <a:pPr rtl="0"/>
              <a:t>2025-10-21</a:t>
            </a:fld>
            <a:endParaRPr lang="fr-CA" noProof="0" dirty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CA" noProof="0" dirty="0"/>
          </a:p>
        </p:txBody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à l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4" name="Espace réservé a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EA60E0E-62E0-45CF-87EC-530E5D49F98E}" type="datetime1">
              <a:rPr lang="fr-CA" noProof="0" smtClean="0"/>
              <a:pPr rtl="0"/>
              <a:t>2025-10-21</a:t>
            </a:fld>
            <a:endParaRPr lang="fr-CA" noProof="0" dirty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r-CA" noProof="0" dirty="0"/>
          </a:p>
        </p:txBody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CA" noProof="0" dirty="0"/>
              <a:t>Cliquez pour modifier le style du titre du masque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CA" noProof="0" dirty="0"/>
              <a:t>Cliquez pour modifier les styles du texte du masque</a:t>
            </a:r>
          </a:p>
          <a:p>
            <a:pPr lvl="1" rtl="0"/>
            <a:r>
              <a:rPr lang="fr-CA" noProof="0" dirty="0"/>
              <a:t>Deuxième niveau</a:t>
            </a:r>
          </a:p>
          <a:p>
            <a:pPr lvl="2" rtl="0"/>
            <a:r>
              <a:rPr lang="fr-CA" noProof="0" dirty="0"/>
              <a:t>Troisième niveau</a:t>
            </a:r>
          </a:p>
          <a:p>
            <a:pPr lvl="3" rtl="0"/>
            <a:r>
              <a:rPr lang="fr-CA" noProof="0" dirty="0"/>
              <a:t>Quatrième niveau</a:t>
            </a:r>
          </a:p>
          <a:p>
            <a:pPr lvl="4" rtl="0"/>
            <a:r>
              <a:rPr lang="fr-CA" noProof="0" dirty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7D17E8A-36A3-4D70-9CC1-190C69FC4DF0}" type="datetime1">
              <a:rPr lang="fr-CA" noProof="0" smtClean="0"/>
              <a:pPr rtl="0"/>
              <a:t>2025-10-21</a:t>
            </a:fld>
            <a:endParaRPr lang="fr-CA" noProof="0" dirty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r-CA" noProof="0" dirty="0"/>
          </a:p>
        </p:txBody>
      </p:sp>
      <p:sp>
        <p:nvSpPr>
          <p:cNvPr id="6" name="Espace réservé a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r-CA" noProof="0" smtClean="0"/>
              <a:pPr rtl="0"/>
              <a:t>‹N°›</a:t>
            </a:fld>
            <a:endParaRPr lang="fr-CA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F0777-A8D0-B52D-5E11-186F0CCE0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360CE9A-9C3F-A32F-52CE-F96583CEA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 3" descr="Gros plan sur une feuille de papier avec un crayon par dessus">
            <a:extLst>
              <a:ext uri="{FF2B5EF4-FFF2-40B4-BE49-F238E27FC236}">
                <a16:creationId xmlns:a16="http://schemas.microsoft.com/office/drawing/2014/main" id="{6402C607-6C4A-9018-7825-16A4923A56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53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E47323A-C543-C016-E046-6758D528A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B5716E-2FC7-44D0-77EF-AC80FB619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619" y="1475234"/>
            <a:ext cx="3392129" cy="2901694"/>
          </a:xfrm>
        </p:spPr>
        <p:txBody>
          <a:bodyPr rtlCol="0" anchor="b">
            <a:normAutofit/>
          </a:bodyPr>
          <a:lstStyle/>
          <a:p>
            <a:pPr rtl="0"/>
            <a:r>
              <a:rPr lang="fr-CA" sz="3600" dirty="0">
                <a:solidFill>
                  <a:schemeClr val="tx1"/>
                </a:solidFill>
              </a:rPr>
              <a:t>Fiscalité municipale montréalaise</a:t>
            </a:r>
            <a:br>
              <a:rPr lang="fr-CA" sz="3600" dirty="0">
                <a:solidFill>
                  <a:schemeClr val="tx1"/>
                </a:solidFill>
              </a:rPr>
            </a:br>
            <a:r>
              <a:rPr lang="fr-CA" sz="2400" dirty="0">
                <a:solidFill>
                  <a:schemeClr val="tx1"/>
                </a:solidFill>
              </a:rPr>
              <a:t>22 octobre 2025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5D26A2-B44E-E22C-6202-1F72581F1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fr-CA" sz="1600" dirty="0"/>
              <a:t>CSN - Montréal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256DA7B-520C-E5CC-B91F-E4B84E37F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671C748-48A5-4110-8EF4-7E5428F6A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650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3B4CA-31D2-C6A5-8F97-508A0B0F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3019971"/>
            <a:ext cx="10058400" cy="2889216"/>
          </a:xfrm>
        </p:spPr>
        <p:txBody>
          <a:bodyPr>
            <a:noAutofit/>
          </a:bodyPr>
          <a:lstStyle/>
          <a:p>
            <a:r>
              <a:rPr lang="fr-CA" sz="2800" dirty="0"/>
              <a:t>- Le gouvernement du Québec permet aux municipalités d’instaurer de nouvelles catégories de taxes et de secteurs de taxation (loi 39)</a:t>
            </a:r>
            <a:br>
              <a:rPr lang="fr-CA" sz="2800" dirty="0"/>
            </a:br>
            <a:br>
              <a:rPr lang="fr-CA" sz="2800" dirty="0"/>
            </a:br>
            <a:r>
              <a:rPr lang="fr-CA" sz="2800" dirty="0"/>
              <a:t>- L’Union des Municipalités du Québec (UMQ) a lancé un</a:t>
            </a:r>
            <a:br>
              <a:rPr lang="fr-CA" sz="2800" dirty="0"/>
            </a:br>
            <a:r>
              <a:rPr lang="fr-CA" sz="2800" dirty="0"/>
              <a:t>Grand chantier sur la Réforme des finances municipales et la fiscalité</a:t>
            </a:r>
            <a:br>
              <a:rPr lang="fr-CA" sz="2800" dirty="0"/>
            </a:br>
            <a:br>
              <a:rPr lang="fr-CA" sz="2800" dirty="0"/>
            </a:br>
            <a:r>
              <a:rPr lang="fr-CA" sz="2800" dirty="0"/>
              <a:t>- Les élections municipales 2025 et provinciales 2026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91061D-FCDD-2AC4-A39F-18B7011F3D2A}"/>
              </a:ext>
            </a:extLst>
          </p:cNvPr>
          <p:cNvSpPr txBox="1"/>
          <p:nvPr/>
        </p:nvSpPr>
        <p:spPr>
          <a:xfrm>
            <a:off x="1120877" y="1189703"/>
            <a:ext cx="526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Momentum</a:t>
            </a:r>
          </a:p>
        </p:txBody>
      </p:sp>
    </p:spTree>
    <p:extLst>
      <p:ext uri="{BB962C8B-B14F-4D97-AF65-F5344CB8AC3E}">
        <p14:creationId xmlns:p14="http://schemas.microsoft.com/office/powerpoint/2010/main" val="383612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A" dirty="0"/>
            </a:br>
            <a:r>
              <a:rPr lang="en-US" dirty="0"/>
              <a:t>Bienvenue </a:t>
            </a:r>
          </a:p>
        </p:txBody>
      </p:sp>
      <p:pic>
        <p:nvPicPr>
          <p:cNvPr id="1026" name="Picture 2" descr="Montréal pour tous">
            <a:extLst>
              <a:ext uri="{FF2B5EF4-FFF2-40B4-BE49-F238E27FC236}">
                <a16:creationId xmlns:a16="http://schemas.microsoft.com/office/drawing/2014/main" id="{50D23164-6289-85C6-4669-5C479D636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61" y="2944168"/>
            <a:ext cx="5200544" cy="17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ac Québec">
            <a:extLst>
              <a:ext uri="{FF2B5EF4-FFF2-40B4-BE49-F238E27FC236}">
                <a16:creationId xmlns:a16="http://schemas.microsoft.com/office/drawing/2014/main" id="{67F45631-6788-C76D-78F2-E014CF7758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74" y="2944168"/>
            <a:ext cx="1524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D120F-2699-51F8-D20A-F1F4AB532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39DBA-0941-97C7-3976-F8759FAA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r-CA" dirty="0"/>
              <a:t>Format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17E4F9A-4FE1-2B6E-E3A0-C57271C9F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98521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579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/>
              <a:t>Études sur la Fiscalité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CA" sz="11200" dirty="0"/>
              <a:t>-Recherches citoyennes présentées ce soir sur quelques cas d’</a:t>
            </a:r>
            <a:r>
              <a:rPr lang="fr-CA" sz="11200" dirty="0" err="1"/>
              <a:t>inéquités</a:t>
            </a:r>
            <a:r>
              <a:rPr lang="fr-CA" sz="11200" dirty="0"/>
              <a:t> à Montréal.</a:t>
            </a:r>
          </a:p>
          <a:p>
            <a:r>
              <a:rPr lang="fr-CA" sz="11200" dirty="0"/>
              <a:t>-Recherches de Christopher Berry aux USA en 2021, à partir d’un échantillon de 26 millions de transactions: surévaluation des taudis et de sous-évaluation des châteaux. – Il compare le prix auquel a été vendue une résidence avec le montant de l’évaluation fiscale avant la vente.</a:t>
            </a:r>
          </a:p>
          <a:p>
            <a:r>
              <a:rPr lang="en-US" sz="11200" dirty="0"/>
              <a:t>Berry, Christopher. (2021). « Reassessing the Property Tax », </a:t>
            </a:r>
            <a:r>
              <a:rPr lang="en-US" sz="11200" i="1" dirty="0"/>
              <a:t>SSRN</a:t>
            </a:r>
            <a:r>
              <a:rPr lang="en-US" sz="11200" dirty="0"/>
              <a:t>, The University of Chicago Harris School of Public Policy</a:t>
            </a:r>
          </a:p>
          <a:p>
            <a:br>
              <a:rPr lang="fr-CA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5CC31-3ABA-F8DB-7853-30F868F6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35720"/>
          </a:xfrm>
        </p:spPr>
        <p:txBody>
          <a:bodyPr>
            <a:normAutofit/>
          </a:bodyPr>
          <a:lstStyle/>
          <a:p>
            <a:r>
              <a:rPr lang="fr-CA" sz="3600" dirty="0"/>
              <a:t>Agglomération de Montréal 15 + 1</a:t>
            </a:r>
            <a:br>
              <a:rPr lang="fr-CA" sz="4000" dirty="0"/>
            </a:br>
            <a:r>
              <a:rPr lang="fr-CA" sz="2700" dirty="0"/>
              <a:t>Le Service d’évaluation foncière de la ville de Montréal</a:t>
            </a:r>
          </a:p>
        </p:txBody>
      </p:sp>
      <p:pic>
        <p:nvPicPr>
          <p:cNvPr id="5" name="Espace réservé du contenu 4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2C518A47-BA9C-B07C-32FF-E71278FB6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07" y="2027366"/>
            <a:ext cx="7762446" cy="4369934"/>
          </a:xfrm>
        </p:spPr>
      </p:pic>
    </p:spTree>
    <p:extLst>
      <p:ext uri="{BB962C8B-B14F-4D97-AF65-F5344CB8AC3E}">
        <p14:creationId xmlns:p14="http://schemas.microsoft.com/office/powerpoint/2010/main" val="241078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C0973-7299-EE1E-BAD4-0BFE411B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59" y="1650541"/>
            <a:ext cx="3517567" cy="2093975"/>
          </a:xfrm>
        </p:spPr>
        <p:txBody>
          <a:bodyPr anchor="b">
            <a:normAutofit/>
          </a:bodyPr>
          <a:lstStyle/>
          <a:p>
            <a:r>
              <a:rPr lang="fr-CA" dirty="0"/>
              <a:t>Assiette fiscale 2026-28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EB5D955-876A-4138-2A1F-DF85D086E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591062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0039E-27CE-23D2-D4EC-A29A0536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fr-CA"/>
              <a:t>Tendances sur 3 ans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742D769-D4B5-FCB2-9290-F256616E1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578420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65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2BBC6-3243-E484-5FAE-CD4CDD920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2EDA0-FA47-7F22-5F32-749B5E05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630444"/>
            <a:ext cx="3517567" cy="2093975"/>
          </a:xfrm>
        </p:spPr>
        <p:txBody>
          <a:bodyPr anchor="b">
            <a:normAutofit/>
          </a:bodyPr>
          <a:lstStyle/>
          <a:p>
            <a:r>
              <a:rPr lang="fr-CA" dirty="0"/>
              <a:t>Budget – Ville de Montréal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A0E920D-8E60-24A0-E319-C99A779CBF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DA2F5D6E-B497-B988-F705-A6C514EDDC1B}"/>
              </a:ext>
            </a:extLst>
          </p:cNvPr>
          <p:cNvSpPr txBox="1"/>
          <p:nvPr/>
        </p:nvSpPr>
        <p:spPr>
          <a:xfrm>
            <a:off x="643466" y="5738224"/>
            <a:ext cx="30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>
                    <a:lumMod val="65000"/>
                  </a:schemeClr>
                </a:solidFill>
              </a:rPr>
              <a:t>G.Q : 160 G$</a:t>
            </a:r>
          </a:p>
        </p:txBody>
      </p:sp>
    </p:spTree>
    <p:extLst>
      <p:ext uri="{BB962C8B-B14F-4D97-AF65-F5344CB8AC3E}">
        <p14:creationId xmlns:p14="http://schemas.microsoft.com/office/powerpoint/2010/main" val="416841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32C0F-9B26-BD13-6230-09E4976F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57581-8B48-5E35-F8BC-6587FD46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80" y="571084"/>
            <a:ext cx="10058400" cy="1257062"/>
          </a:xfrm>
        </p:spPr>
        <p:txBody>
          <a:bodyPr/>
          <a:lstStyle/>
          <a:p>
            <a:r>
              <a:rPr lang="fr-CA" sz="3600" dirty="0"/>
              <a:t>Provenance des revenus </a:t>
            </a:r>
            <a:r>
              <a:rPr lang="fr-CA" dirty="0"/>
              <a:t> </a:t>
            </a:r>
            <a:br>
              <a:rPr lang="fr-CA" dirty="0"/>
            </a:br>
            <a:r>
              <a:rPr lang="fr-CA" sz="2400" dirty="0"/>
              <a:t>Ville de Montréal - 2025</a:t>
            </a:r>
          </a:p>
        </p:txBody>
      </p:sp>
      <p:pic>
        <p:nvPicPr>
          <p:cNvPr id="5" name="Espace réservé du contenu 4" descr="Une image contenant texte, capture d’écran, cercle, Police&#10;&#10;Le contenu généré par l’IA peut être incorrect.">
            <a:extLst>
              <a:ext uri="{FF2B5EF4-FFF2-40B4-BE49-F238E27FC236}">
                <a16:creationId xmlns:a16="http://schemas.microsoft.com/office/drawing/2014/main" id="{074FFD88-4D8A-0FAE-BC91-42201CBA4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811" y="1953928"/>
            <a:ext cx="6953170" cy="4425599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9E70C9E-5D11-5E4E-4607-B004B0666243}"/>
              </a:ext>
            </a:extLst>
          </p:cNvPr>
          <p:cNvSpPr txBox="1"/>
          <p:nvPr/>
        </p:nvSpPr>
        <p:spPr>
          <a:xfrm>
            <a:off x="7688826" y="5170147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FF0000"/>
                </a:solidFill>
              </a:rPr>
              <a:t>70 % résidentiel     </a:t>
            </a:r>
          </a:p>
          <a:p>
            <a:r>
              <a:rPr lang="fr-CA" sz="2800" b="1" dirty="0">
                <a:solidFill>
                  <a:srgbClr val="FF0000"/>
                </a:solidFill>
              </a:rPr>
              <a:t>30 % commercial    </a:t>
            </a: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09EA358D-80DA-A103-7BA1-4CDAE72FF284}"/>
              </a:ext>
            </a:extLst>
          </p:cNvPr>
          <p:cNvSpPr/>
          <p:nvPr/>
        </p:nvSpPr>
        <p:spPr>
          <a:xfrm>
            <a:off x="8642558" y="4630994"/>
            <a:ext cx="334296" cy="5391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504335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0_TF22712842.potx" id="{3DBCBC41-2079-4CC8-B572-C12CF42EF45F}" vid="{91EB9FF5-E1A9-4236-8F32-750E648F9E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{A04D9242-9627-42A2-B195-68C325B430E9}tf22712842_win32</Template>
  <TotalTime>6885</TotalTime>
  <Words>311</Words>
  <Application>Microsoft Office PowerPoint</Application>
  <PresentationFormat>Grand écran</PresentationFormat>
  <Paragraphs>37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Bookman Old Style</vt:lpstr>
      <vt:lpstr>Calibri</vt:lpstr>
      <vt:lpstr>Franklin Gothic Book</vt:lpstr>
      <vt:lpstr>1_RetrospectVTI</vt:lpstr>
      <vt:lpstr>Fiscalité municipale montréalaise 22 octobre 2025 </vt:lpstr>
      <vt:lpstr> Bienvenue </vt:lpstr>
      <vt:lpstr>Format</vt:lpstr>
      <vt:lpstr>Études sur la Fiscalité</vt:lpstr>
      <vt:lpstr>Agglomération de Montréal 15 + 1 Le Service d’évaluation foncière de la ville de Montréal</vt:lpstr>
      <vt:lpstr>Assiette fiscale 2026-28</vt:lpstr>
      <vt:lpstr>Tendances sur 3 ans </vt:lpstr>
      <vt:lpstr>Budget – Ville de Montréal</vt:lpstr>
      <vt:lpstr>Provenance des revenus   Ville de Montréal - 2025</vt:lpstr>
      <vt:lpstr>- Le gouvernement du Québec permet aux municipalités d’instaurer de nouvelles catégories de taxes et de secteurs de taxation (loi 39)  - L’Union des Municipalités du Québec (UMQ) a lancé un Grand chantier sur la Réforme des finances municipales et la fiscalité  - Les élections municipales 2025 et provinciales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Fiscalité municipale montréalaise 22 octobre 2025</dc:title>
  <dc:creator>Francois GOSSELIN</dc:creator>
  <cp:lastModifiedBy>Sophie Gabrielle</cp:lastModifiedBy>
  <cp:revision>40</cp:revision>
  <dcterms:created xsi:type="dcterms:W3CDTF">2025-09-24T17:30:29Z</dcterms:created>
  <dcterms:modified xsi:type="dcterms:W3CDTF">2025-10-21T20:59:48Z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2025-09-26T01:51:37Z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9f15d2dc-8753-4f83-aac2-a58288d3a4bc</vt:lpwstr>
  </property>
  <property fmtid="{D5CDD505-2E9C-101B-9397-08002B2CF9AE}" pid="8" name="MSIP_Label_defa4170-0d19-0005-0004-bc88714345d2_ActionId">
    <vt:lpwstr>5c9fb018-b40f-4f66-aabe-6900b4d7b7da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